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  <p:sldMasterId id="2147483754" r:id="rId4"/>
  </p:sldMasterIdLst>
  <p:notesMasterIdLst>
    <p:notesMasterId r:id="rId150"/>
  </p:notesMasterIdLst>
  <p:handoutMasterIdLst>
    <p:handoutMasterId r:id="rId151"/>
  </p:handoutMasterIdLst>
  <p:sldIdLst>
    <p:sldId id="256" r:id="rId5"/>
    <p:sldId id="305" r:id="rId6"/>
    <p:sldId id="262" r:id="rId7"/>
    <p:sldId id="337" r:id="rId8"/>
    <p:sldId id="338" r:id="rId9"/>
    <p:sldId id="340" r:id="rId10"/>
    <p:sldId id="341" r:id="rId11"/>
    <p:sldId id="342" r:id="rId12"/>
    <p:sldId id="343" r:id="rId13"/>
    <p:sldId id="344" r:id="rId14"/>
    <p:sldId id="345" r:id="rId15"/>
    <p:sldId id="290" r:id="rId16"/>
    <p:sldId id="346" r:id="rId17"/>
    <p:sldId id="347" r:id="rId18"/>
    <p:sldId id="348" r:id="rId19"/>
    <p:sldId id="349" r:id="rId20"/>
    <p:sldId id="350" r:id="rId21"/>
    <p:sldId id="351" r:id="rId22"/>
    <p:sldId id="399" r:id="rId23"/>
    <p:sldId id="400" r:id="rId24"/>
    <p:sldId id="354" r:id="rId25"/>
    <p:sldId id="355" r:id="rId26"/>
    <p:sldId id="356" r:id="rId27"/>
    <p:sldId id="357" r:id="rId28"/>
    <p:sldId id="358" r:id="rId29"/>
    <p:sldId id="359" r:id="rId30"/>
    <p:sldId id="360" r:id="rId31"/>
    <p:sldId id="361" r:id="rId32"/>
    <p:sldId id="362" r:id="rId33"/>
    <p:sldId id="310" r:id="rId34"/>
    <p:sldId id="311" r:id="rId35"/>
    <p:sldId id="312" r:id="rId36"/>
    <p:sldId id="313" r:id="rId37"/>
    <p:sldId id="314" r:id="rId38"/>
    <p:sldId id="315" r:id="rId39"/>
    <p:sldId id="363" r:id="rId40"/>
    <p:sldId id="364" r:id="rId41"/>
    <p:sldId id="323" r:id="rId42"/>
    <p:sldId id="320" r:id="rId43"/>
    <p:sldId id="321" r:id="rId44"/>
    <p:sldId id="324" r:id="rId45"/>
    <p:sldId id="325" r:id="rId46"/>
    <p:sldId id="326" r:id="rId47"/>
    <p:sldId id="328" r:id="rId48"/>
    <p:sldId id="318" r:id="rId49"/>
    <p:sldId id="322" r:id="rId50"/>
    <p:sldId id="331" r:id="rId51"/>
    <p:sldId id="332" r:id="rId52"/>
    <p:sldId id="365" r:id="rId53"/>
    <p:sldId id="366" r:id="rId54"/>
    <p:sldId id="367" r:id="rId55"/>
    <p:sldId id="319" r:id="rId56"/>
    <p:sldId id="402" r:id="rId57"/>
    <p:sldId id="404" r:id="rId58"/>
    <p:sldId id="333" r:id="rId59"/>
    <p:sldId id="368" r:id="rId60"/>
    <p:sldId id="369" r:id="rId61"/>
    <p:sldId id="370" r:id="rId62"/>
    <p:sldId id="371" r:id="rId63"/>
    <p:sldId id="405" r:id="rId64"/>
    <p:sldId id="406" r:id="rId65"/>
    <p:sldId id="407" r:id="rId66"/>
    <p:sldId id="408" r:id="rId67"/>
    <p:sldId id="409" r:id="rId68"/>
    <p:sldId id="410" r:id="rId69"/>
    <p:sldId id="411" r:id="rId70"/>
    <p:sldId id="412" r:id="rId71"/>
    <p:sldId id="403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2" r:id="rId83"/>
    <p:sldId id="269" r:id="rId84"/>
    <p:sldId id="270" r:id="rId85"/>
    <p:sldId id="383" r:id="rId86"/>
    <p:sldId id="384" r:id="rId87"/>
    <p:sldId id="385" r:id="rId88"/>
    <p:sldId id="274" r:id="rId89"/>
    <p:sldId id="386" r:id="rId90"/>
    <p:sldId id="387" r:id="rId91"/>
    <p:sldId id="388" r:id="rId92"/>
    <p:sldId id="389" r:id="rId93"/>
    <p:sldId id="390" r:id="rId94"/>
    <p:sldId id="391" r:id="rId95"/>
    <p:sldId id="392" r:id="rId96"/>
    <p:sldId id="393" r:id="rId97"/>
    <p:sldId id="394" r:id="rId98"/>
    <p:sldId id="395" r:id="rId99"/>
    <p:sldId id="285" r:id="rId100"/>
    <p:sldId id="396" r:id="rId101"/>
    <p:sldId id="397" r:id="rId102"/>
    <p:sldId id="398" r:id="rId103"/>
    <p:sldId id="339" r:id="rId104"/>
    <p:sldId id="261" r:id="rId105"/>
    <p:sldId id="268" r:id="rId106"/>
    <p:sldId id="264" r:id="rId107"/>
    <p:sldId id="272" r:id="rId108"/>
    <p:sldId id="271" r:id="rId109"/>
    <p:sldId id="300" r:id="rId110"/>
    <p:sldId id="289" r:id="rId111"/>
    <p:sldId id="295" r:id="rId112"/>
    <p:sldId id="273" r:id="rId113"/>
    <p:sldId id="275" r:id="rId114"/>
    <p:sldId id="291" r:id="rId115"/>
    <p:sldId id="277" r:id="rId116"/>
    <p:sldId id="276" r:id="rId117"/>
    <p:sldId id="301" r:id="rId118"/>
    <p:sldId id="278" r:id="rId119"/>
    <p:sldId id="279" r:id="rId120"/>
    <p:sldId id="293" r:id="rId121"/>
    <p:sldId id="282" r:id="rId122"/>
    <p:sldId id="304" r:id="rId123"/>
    <p:sldId id="280" r:id="rId124"/>
    <p:sldId id="297" r:id="rId125"/>
    <p:sldId id="281" r:id="rId126"/>
    <p:sldId id="292" r:id="rId127"/>
    <p:sldId id="299" r:id="rId128"/>
    <p:sldId id="303" r:id="rId129"/>
    <p:sldId id="283" r:id="rId130"/>
    <p:sldId id="284" r:id="rId131"/>
    <p:sldId id="302" r:id="rId132"/>
    <p:sldId id="286" r:id="rId133"/>
    <p:sldId id="294" r:id="rId134"/>
    <p:sldId id="307" r:id="rId135"/>
    <p:sldId id="306" r:id="rId136"/>
    <p:sldId id="308" r:id="rId137"/>
    <p:sldId id="309" r:id="rId138"/>
    <p:sldId id="287" r:id="rId139"/>
    <p:sldId id="298" r:id="rId140"/>
    <p:sldId id="288" r:id="rId141"/>
    <p:sldId id="265" r:id="rId142"/>
    <p:sldId id="266" r:id="rId143"/>
    <p:sldId id="260" r:id="rId144"/>
    <p:sldId id="263" r:id="rId145"/>
    <p:sldId id="267" r:id="rId146"/>
    <p:sldId id="257" r:id="rId147"/>
    <p:sldId id="258" r:id="rId148"/>
    <p:sldId id="259" r:id="rId14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91" y="326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38" Type="http://schemas.openxmlformats.org/officeDocument/2006/relationships/slide" Target="slides/slide134.xml"/><Relationship Id="rId154" Type="http://schemas.openxmlformats.org/officeDocument/2006/relationships/theme" Target="theme/theme1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slide" Target="slides/slide124.xml"/><Relationship Id="rId144" Type="http://schemas.openxmlformats.org/officeDocument/2006/relationships/slide" Target="slides/slide140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notesMaster" Target="notesMasters/notesMaster1.xml"/><Relationship Id="rId155" Type="http://schemas.openxmlformats.org/officeDocument/2006/relationships/tableStyles" Target="tableStyles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16" Type="http://schemas.openxmlformats.org/officeDocument/2006/relationships/slide" Target="slides/slide112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5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51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795-4BD8-875E-B2792F9D8BB3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2-C795-4BD8-875E-B2792F9D8BB3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4-C795-4BD8-875E-B2792F9D8BB3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6-C795-4BD8-875E-B2792F9D8BB3}"/>
              </c:ext>
            </c:extLst>
          </c:dPt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75</c:v>
                </c:pt>
                <c:pt idx="1">
                  <c:v>35</c:v>
                </c:pt>
                <c:pt idx="2">
                  <c:v>50</c:v>
                </c:pt>
                <c:pt idx="3">
                  <c:v>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C795-4BD8-875E-B2792F9D8B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92"/>
        <c:overlap val="100"/>
        <c:axId val="771264512"/>
        <c:axId val="771266432"/>
      </c:barChart>
      <c:catAx>
        <c:axId val="771264512"/>
        <c:scaling>
          <c:orientation val="minMax"/>
        </c:scaling>
        <c:delete val="1"/>
        <c:axPos val="b"/>
        <c:numFmt formatCode="General" sourceLinked="0"/>
        <c:majorTickMark val="out"/>
        <c:minorTickMark val="none"/>
        <c:tickLblPos val="nextTo"/>
        <c:crossAx val="771266432"/>
        <c:crosses val="autoZero"/>
        <c:auto val="1"/>
        <c:lblAlgn val="ctr"/>
        <c:lblOffset val="100"/>
        <c:noMultiLvlLbl val="0"/>
      </c:catAx>
      <c:valAx>
        <c:axId val="771266432"/>
        <c:scaling>
          <c:orientation val="minMax"/>
        </c:scaling>
        <c:delete val="1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crossAx val="77126451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s-MX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tx1">
                <a:lumMod val="75000"/>
                <a:lumOff val="25000"/>
              </a:schemeClr>
            </a:solidFill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1-3EE8-4758-809E-847C1C61D6CA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3-3EE8-4758-809E-847C1C61D6CA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5-3EE8-4758-809E-847C1C61D6C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effectLst/>
            </c:spPr>
            <c:extLst>
              <c:ext xmlns:c16="http://schemas.microsoft.com/office/drawing/2014/chart" uri="{C3380CC4-5D6E-409C-BE32-E72D297353CC}">
                <c16:uniqueId val="{00000007-3EE8-4758-809E-847C1C61D6CA}"/>
              </c:ext>
            </c:extLst>
          </c:dPt>
          <c:cat>
            <c:strRef>
              <c:f>Sheet1!$A$2:$A$5</c:f>
              <c:strCache>
                <c:ptCount val="4"/>
                <c:pt idx="0">
                  <c:v>Text 1</c:v>
                </c:pt>
                <c:pt idx="1">
                  <c:v>Text 2</c:v>
                </c:pt>
                <c:pt idx="2">
                  <c:v>Text 3</c:v>
                </c:pt>
                <c:pt idx="3">
                  <c:v>Text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90</c:v>
                </c:pt>
                <c:pt idx="1">
                  <c:v>30</c:v>
                </c:pt>
                <c:pt idx="2">
                  <c:v>70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EE8-4758-809E-847C1C61D6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overlap val="100"/>
        <c:axId val="510981248"/>
        <c:axId val="510982784"/>
      </c:barChart>
      <c:catAx>
        <c:axId val="510981248"/>
        <c:scaling>
          <c:orientation val="minMax"/>
        </c:scaling>
        <c:delete val="1"/>
        <c:axPos val="l"/>
        <c:numFmt formatCode="General" sourceLinked="0"/>
        <c:majorTickMark val="out"/>
        <c:minorTickMark val="none"/>
        <c:tickLblPos val="nextTo"/>
        <c:crossAx val="510982784"/>
        <c:crosses val="autoZero"/>
        <c:auto val="1"/>
        <c:lblAlgn val="ctr"/>
        <c:lblOffset val="100"/>
        <c:noMultiLvlLbl val="0"/>
      </c:catAx>
      <c:valAx>
        <c:axId val="5109827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510981248"/>
        <c:crosses val="autoZero"/>
        <c:crossBetween val="between"/>
      </c:valAx>
      <c:spPr>
        <a:noFill/>
        <a:ln>
          <a:noFill/>
        </a:ln>
      </c:spPr>
    </c:plotArea>
    <c:plotVisOnly val="1"/>
    <c:dispBlanksAs val="gap"/>
    <c:showDLblsOverMax val="0"/>
  </c:chart>
  <c:spPr>
    <a:effectLst/>
  </c:spPr>
  <c:txPr>
    <a:bodyPr/>
    <a:lstStyle/>
    <a:p>
      <a:pPr>
        <a:defRPr sz="1200"/>
      </a:pPr>
      <a:endParaRPr lang="es-MX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3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60</c:v>
                </c:pt>
                <c:pt idx="2">
                  <c:v>30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C55-44FD-AB31-0147B4FBBED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4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70</c:v>
                </c:pt>
                <c:pt idx="1">
                  <c:v>40</c:v>
                </c:pt>
                <c:pt idx="2">
                  <c:v>40</c:v>
                </c:pt>
                <c:pt idx="3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C55-44FD-AB31-0147B4FBBED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5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60</c:v>
                </c:pt>
                <c:pt idx="1">
                  <c:v>90</c:v>
                </c:pt>
                <c:pt idx="2">
                  <c:v>70</c:v>
                </c:pt>
                <c:pt idx="3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C55-44FD-AB31-0147B4FBBED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chemeClr val="accent2"/>
            </a:solidFill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Sheet1!$E$2:$E$5</c:f>
              <c:numCache>
                <c:formatCode>General</c:formatCode>
                <c:ptCount val="4"/>
                <c:pt idx="0">
                  <c:v>30</c:v>
                </c:pt>
                <c:pt idx="1">
                  <c:v>40</c:v>
                </c:pt>
                <c:pt idx="2">
                  <c:v>60</c:v>
                </c:pt>
                <c:pt idx="3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C55-44FD-AB31-0147B4FBBED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375694080"/>
        <c:axId val="375695616"/>
      </c:barChart>
      <c:catAx>
        <c:axId val="37569408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s-MX"/>
          </a:p>
        </c:txPr>
        <c:crossAx val="375695616"/>
        <c:crosses val="autoZero"/>
        <c:auto val="1"/>
        <c:lblAlgn val="ctr"/>
        <c:lblOffset val="100"/>
        <c:noMultiLvlLbl val="0"/>
      </c:catAx>
      <c:valAx>
        <c:axId val="37569561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>
                <a:latin typeface="Arial" pitchFamily="34" charset="0"/>
                <a:cs typeface="Arial" pitchFamily="34" charset="0"/>
              </a:defRPr>
            </a:pPr>
            <a:endParaRPr lang="es-MX"/>
          </a:p>
        </c:txPr>
        <c:crossAx val="375694080"/>
        <c:crosses val="autoZero"/>
        <c:crossBetween val="between"/>
      </c:valAx>
      <c:spPr>
        <a:noFill/>
        <a:ln w="12700">
          <a:noFill/>
        </a:ln>
      </c:spPr>
    </c:plotArea>
    <c:plotVisOnly val="1"/>
    <c:dispBlanksAs val="gap"/>
    <c:showDLblsOverMax val="0"/>
  </c:chart>
  <c:spPr>
    <a:ln>
      <a:noFill/>
    </a:ln>
  </c:spPr>
  <c:txPr>
    <a:bodyPr/>
    <a:lstStyle/>
    <a:p>
      <a:pPr>
        <a:defRPr sz="1800"/>
      </a:pPr>
      <a:endParaRPr lang="es-MX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7.0290487608145588E-2"/>
          <c:y val="5.7022637795275589E-2"/>
          <c:w val="0.83759195610226722"/>
          <c:h val="0.984375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</c:spPr>
            <c:extLst>
              <c:ext xmlns:c16="http://schemas.microsoft.com/office/drawing/2014/chart" uri="{C3380CC4-5D6E-409C-BE32-E72D297353CC}">
                <c16:uniqueId val="{00000001-A797-4386-9FD8-3CF02F5A445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</c:spPr>
            <c:extLst>
              <c:ext xmlns:c16="http://schemas.microsoft.com/office/drawing/2014/chart" uri="{C3380CC4-5D6E-409C-BE32-E72D297353CC}">
                <c16:uniqueId val="{00000003-A797-4386-9FD8-3CF02F5A445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</c:spPr>
            <c:extLst>
              <c:ext xmlns:c16="http://schemas.microsoft.com/office/drawing/2014/chart" uri="{C3380CC4-5D6E-409C-BE32-E72D297353CC}">
                <c16:uniqueId val="{00000005-A797-4386-9FD8-3CF02F5A445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</c:spPr>
            <c:extLst>
              <c:ext xmlns:c16="http://schemas.microsoft.com/office/drawing/2014/chart" uri="{C3380CC4-5D6E-409C-BE32-E72D297353CC}">
                <c16:uniqueId val="{00000007-A797-4386-9FD8-3CF02F5A4458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35</c:v>
                </c:pt>
                <c:pt idx="1">
                  <c:v>25</c:v>
                </c:pt>
                <c:pt idx="2">
                  <c:v>20</c:v>
                </c:pt>
                <c:pt idx="3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797-4386-9FD8-3CF02F5A44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txPr>
    <a:bodyPr/>
    <a:lstStyle/>
    <a:p>
      <a:pPr>
        <a:defRPr sz="1800"/>
      </a:pPr>
      <a:endParaRPr lang="es-MX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629C-175B-47B5-9C35-8CC2B515FB9B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71178-F7CA-4997-9477-7F712021117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92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4358" y="1"/>
            <a:ext cx="8396199" cy="6460304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93522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그림 개체 틀 29">
            <a:extLst>
              <a:ext uri="{FF2B5EF4-FFF2-40B4-BE49-F238E27FC236}">
                <a16:creationId xmlns:a16="http://schemas.microsoft.com/office/drawing/2014/main" id="{7B60FE99-DD5E-4D6E-99F4-535645C4CB0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2" y="0"/>
            <a:ext cx="6569477" cy="6858000"/>
          </a:xfrm>
          <a:custGeom>
            <a:avLst/>
            <a:gdLst>
              <a:gd name="connsiteX0" fmla="*/ 4117221 w 6569477"/>
              <a:gd name="connsiteY0" fmla="*/ 6784486 h 6858000"/>
              <a:gd name="connsiteX1" fmla="*/ 4065123 w 6569477"/>
              <a:gd name="connsiteY1" fmla="*/ 6846362 h 6858000"/>
              <a:gd name="connsiteX2" fmla="*/ 4054153 w 6569477"/>
              <a:gd name="connsiteY2" fmla="*/ 6858000 h 6858000"/>
              <a:gd name="connsiteX3" fmla="*/ 4025354 w 6569477"/>
              <a:gd name="connsiteY3" fmla="*/ 6858000 h 6858000"/>
              <a:gd name="connsiteX4" fmla="*/ 4042817 w 6569477"/>
              <a:gd name="connsiteY4" fmla="*/ 6837081 h 6858000"/>
              <a:gd name="connsiteX5" fmla="*/ 4117221 w 6569477"/>
              <a:gd name="connsiteY5" fmla="*/ 6784486 h 6858000"/>
              <a:gd name="connsiteX6" fmla="*/ 4098863 w 6569477"/>
              <a:gd name="connsiteY6" fmla="*/ 6687079 h 6858000"/>
              <a:gd name="connsiteX7" fmla="*/ 4016483 w 6569477"/>
              <a:gd name="connsiteY7" fmla="*/ 6816306 h 6858000"/>
              <a:gd name="connsiteX8" fmla="*/ 3967818 w 6569477"/>
              <a:gd name="connsiteY8" fmla="*/ 6856958 h 6858000"/>
              <a:gd name="connsiteX9" fmla="*/ 3966685 w 6569477"/>
              <a:gd name="connsiteY9" fmla="*/ 6858000 h 6858000"/>
              <a:gd name="connsiteX10" fmla="*/ 3929841 w 6569477"/>
              <a:gd name="connsiteY10" fmla="*/ 6858000 h 6858000"/>
              <a:gd name="connsiteX11" fmla="*/ 4004165 w 6569477"/>
              <a:gd name="connsiteY11" fmla="*/ 6784103 h 6858000"/>
              <a:gd name="connsiteX12" fmla="*/ 4098863 w 6569477"/>
              <a:gd name="connsiteY12" fmla="*/ 6687079 h 6858000"/>
              <a:gd name="connsiteX13" fmla="*/ 5739924 w 6569477"/>
              <a:gd name="connsiteY13" fmla="*/ 6488019 h 6858000"/>
              <a:gd name="connsiteX14" fmla="*/ 5746811 w 6569477"/>
              <a:gd name="connsiteY14" fmla="*/ 6494900 h 6858000"/>
              <a:gd name="connsiteX15" fmla="*/ 5746479 w 6569477"/>
              <a:gd name="connsiteY15" fmla="*/ 6496223 h 6858000"/>
              <a:gd name="connsiteX16" fmla="*/ 5739923 w 6569477"/>
              <a:gd name="connsiteY16" fmla="*/ 6501783 h 6858000"/>
              <a:gd name="connsiteX17" fmla="*/ 5739923 w 6569477"/>
              <a:gd name="connsiteY17" fmla="*/ 6494900 h 6858000"/>
              <a:gd name="connsiteX18" fmla="*/ 4189806 w 6569477"/>
              <a:gd name="connsiteY18" fmla="*/ 6433624 h 6858000"/>
              <a:gd name="connsiteX19" fmla="*/ 4188863 w 6569477"/>
              <a:gd name="connsiteY19" fmla="*/ 6437396 h 6858000"/>
              <a:gd name="connsiteX20" fmla="*/ 4181480 w 6569477"/>
              <a:gd name="connsiteY20" fmla="*/ 6441614 h 6858000"/>
              <a:gd name="connsiteX21" fmla="*/ 4190270 w 6569477"/>
              <a:gd name="connsiteY21" fmla="*/ 6433178 h 6858000"/>
              <a:gd name="connsiteX22" fmla="*/ 4189806 w 6569477"/>
              <a:gd name="connsiteY22" fmla="*/ 6433624 h 6858000"/>
              <a:gd name="connsiteX23" fmla="*/ 4189918 w 6569477"/>
              <a:gd name="connsiteY23" fmla="*/ 6433179 h 6858000"/>
              <a:gd name="connsiteX24" fmla="*/ 4080254 w 6569477"/>
              <a:gd name="connsiteY24" fmla="*/ 6424489 h 6858000"/>
              <a:gd name="connsiteX25" fmla="*/ 4080253 w 6569477"/>
              <a:gd name="connsiteY25" fmla="*/ 6424742 h 6858000"/>
              <a:gd name="connsiteX26" fmla="*/ 4071818 w 6569477"/>
              <a:gd name="connsiteY26" fmla="*/ 6433178 h 6858000"/>
              <a:gd name="connsiteX27" fmla="*/ 4239510 w 6569477"/>
              <a:gd name="connsiteY27" fmla="*/ 6367480 h 6858000"/>
              <a:gd name="connsiteX28" fmla="*/ 4236315 w 6569477"/>
              <a:gd name="connsiteY28" fmla="*/ 6373075 h 6858000"/>
              <a:gd name="connsiteX29" fmla="*/ 4232912 w 6569477"/>
              <a:gd name="connsiteY29" fmla="*/ 6373925 h 6858000"/>
              <a:gd name="connsiteX30" fmla="*/ 4238687 w 6569477"/>
              <a:gd name="connsiteY30" fmla="*/ 6368327 h 6858000"/>
              <a:gd name="connsiteX31" fmla="*/ 4265838 w 6569477"/>
              <a:gd name="connsiteY31" fmla="*/ 6340386 h 6858000"/>
              <a:gd name="connsiteX32" fmla="*/ 4239510 w 6569477"/>
              <a:gd name="connsiteY32" fmla="*/ 6367480 h 6858000"/>
              <a:gd name="connsiteX33" fmla="*/ 4240531 w 6569477"/>
              <a:gd name="connsiteY33" fmla="*/ 6365693 h 6858000"/>
              <a:gd name="connsiteX34" fmla="*/ 4248968 w 6569477"/>
              <a:gd name="connsiteY34" fmla="*/ 6357257 h 6858000"/>
              <a:gd name="connsiteX35" fmla="*/ 4265838 w 6569477"/>
              <a:gd name="connsiteY35" fmla="*/ 6340386 h 6858000"/>
              <a:gd name="connsiteX36" fmla="*/ 4291147 w 6569477"/>
              <a:gd name="connsiteY36" fmla="*/ 6272900 h 6858000"/>
              <a:gd name="connsiteX37" fmla="*/ 4299581 w 6569477"/>
              <a:gd name="connsiteY37" fmla="*/ 6272900 h 6858000"/>
              <a:gd name="connsiteX38" fmla="*/ 4308018 w 6569477"/>
              <a:gd name="connsiteY38" fmla="*/ 6272900 h 6858000"/>
              <a:gd name="connsiteX39" fmla="*/ 4291147 w 6569477"/>
              <a:gd name="connsiteY39" fmla="*/ 6289772 h 6858000"/>
              <a:gd name="connsiteX40" fmla="*/ 4274273 w 6569477"/>
              <a:gd name="connsiteY40" fmla="*/ 6306643 h 6858000"/>
              <a:gd name="connsiteX41" fmla="*/ 4257404 w 6569477"/>
              <a:gd name="connsiteY41" fmla="*/ 6323512 h 6858000"/>
              <a:gd name="connsiteX42" fmla="*/ 4257404 w 6569477"/>
              <a:gd name="connsiteY42" fmla="*/ 6331950 h 6858000"/>
              <a:gd name="connsiteX43" fmla="*/ 4215224 w 6569477"/>
              <a:gd name="connsiteY43" fmla="*/ 6374128 h 6858000"/>
              <a:gd name="connsiteX44" fmla="*/ 4215223 w 6569477"/>
              <a:gd name="connsiteY44" fmla="*/ 6382562 h 6858000"/>
              <a:gd name="connsiteX45" fmla="*/ 4223663 w 6569477"/>
              <a:gd name="connsiteY45" fmla="*/ 6382564 h 6858000"/>
              <a:gd name="connsiteX46" fmla="*/ 4232099 w 6569477"/>
              <a:gd name="connsiteY46" fmla="*/ 6374128 h 6858000"/>
              <a:gd name="connsiteX47" fmla="*/ 4232912 w 6569477"/>
              <a:gd name="connsiteY47" fmla="*/ 6373925 h 6858000"/>
              <a:gd name="connsiteX48" fmla="*/ 4215378 w 6569477"/>
              <a:gd name="connsiteY48" fmla="*/ 6390919 h 6858000"/>
              <a:gd name="connsiteX49" fmla="*/ 4215224 w 6569477"/>
              <a:gd name="connsiteY49" fmla="*/ 6391000 h 6858000"/>
              <a:gd name="connsiteX50" fmla="*/ 4215199 w 6569477"/>
              <a:gd name="connsiteY50" fmla="*/ 6391088 h 6858000"/>
              <a:gd name="connsiteX51" fmla="*/ 4213115 w 6569477"/>
              <a:gd name="connsiteY51" fmla="*/ 6393108 h 6858000"/>
              <a:gd name="connsiteX52" fmla="*/ 4198356 w 6569477"/>
              <a:gd name="connsiteY52" fmla="*/ 6382564 h 6858000"/>
              <a:gd name="connsiteX53" fmla="*/ 4113994 w 6569477"/>
              <a:gd name="connsiteY53" fmla="*/ 6475357 h 6858000"/>
              <a:gd name="connsiteX54" fmla="*/ 4122431 w 6569477"/>
              <a:gd name="connsiteY54" fmla="*/ 6475355 h 6858000"/>
              <a:gd name="connsiteX55" fmla="*/ 4097125 w 6569477"/>
              <a:gd name="connsiteY55" fmla="*/ 6500664 h 6858000"/>
              <a:gd name="connsiteX56" fmla="*/ 4088687 w 6569477"/>
              <a:gd name="connsiteY56" fmla="*/ 6500664 h 6858000"/>
              <a:gd name="connsiteX57" fmla="*/ 4088688 w 6569477"/>
              <a:gd name="connsiteY57" fmla="*/ 6509098 h 6858000"/>
              <a:gd name="connsiteX58" fmla="*/ 4080256 w 6569477"/>
              <a:gd name="connsiteY58" fmla="*/ 6509098 h 6858000"/>
              <a:gd name="connsiteX59" fmla="*/ 4063383 w 6569477"/>
              <a:gd name="connsiteY59" fmla="*/ 6525971 h 6858000"/>
              <a:gd name="connsiteX60" fmla="*/ 4054946 w 6569477"/>
              <a:gd name="connsiteY60" fmla="*/ 6542841 h 6858000"/>
              <a:gd name="connsiteX61" fmla="*/ 4046513 w 6569477"/>
              <a:gd name="connsiteY61" fmla="*/ 6551277 h 6858000"/>
              <a:gd name="connsiteX62" fmla="*/ 4021201 w 6569477"/>
              <a:gd name="connsiteY62" fmla="*/ 6576584 h 6858000"/>
              <a:gd name="connsiteX63" fmla="*/ 4021203 w 6569477"/>
              <a:gd name="connsiteY63" fmla="*/ 6585021 h 6858000"/>
              <a:gd name="connsiteX64" fmla="*/ 4012768 w 6569477"/>
              <a:gd name="connsiteY64" fmla="*/ 6593455 h 6858000"/>
              <a:gd name="connsiteX65" fmla="*/ 3936845 w 6569477"/>
              <a:gd name="connsiteY65" fmla="*/ 6660941 h 6858000"/>
              <a:gd name="connsiteX66" fmla="*/ 3928411 w 6569477"/>
              <a:gd name="connsiteY66" fmla="*/ 6652505 h 6858000"/>
              <a:gd name="connsiteX67" fmla="*/ 3936844 w 6569477"/>
              <a:gd name="connsiteY67" fmla="*/ 6644069 h 6858000"/>
              <a:gd name="connsiteX68" fmla="*/ 3945281 w 6569477"/>
              <a:gd name="connsiteY68" fmla="*/ 6635634 h 6858000"/>
              <a:gd name="connsiteX69" fmla="*/ 3936845 w 6569477"/>
              <a:gd name="connsiteY69" fmla="*/ 6635634 h 6858000"/>
              <a:gd name="connsiteX70" fmla="*/ 3928411 w 6569477"/>
              <a:gd name="connsiteY70" fmla="*/ 6644072 h 6858000"/>
              <a:gd name="connsiteX71" fmla="*/ 3919975 w 6569477"/>
              <a:gd name="connsiteY71" fmla="*/ 6652505 h 6858000"/>
              <a:gd name="connsiteX72" fmla="*/ 3919975 w 6569477"/>
              <a:gd name="connsiteY72" fmla="*/ 6660941 h 6858000"/>
              <a:gd name="connsiteX73" fmla="*/ 3919974 w 6569477"/>
              <a:gd name="connsiteY73" fmla="*/ 6669377 h 6858000"/>
              <a:gd name="connsiteX74" fmla="*/ 3844054 w 6569477"/>
              <a:gd name="connsiteY74" fmla="*/ 6728426 h 6858000"/>
              <a:gd name="connsiteX75" fmla="*/ 3844051 w 6569477"/>
              <a:gd name="connsiteY75" fmla="*/ 6736860 h 6858000"/>
              <a:gd name="connsiteX76" fmla="*/ 3675339 w 6569477"/>
              <a:gd name="connsiteY76" fmla="*/ 6854962 h 6858000"/>
              <a:gd name="connsiteX77" fmla="*/ 3671147 w 6569477"/>
              <a:gd name="connsiteY77" fmla="*/ 6858000 h 6858000"/>
              <a:gd name="connsiteX78" fmla="*/ 3532438 w 6569477"/>
              <a:gd name="connsiteY78" fmla="*/ 6858000 h 6858000"/>
              <a:gd name="connsiteX79" fmla="*/ 3566728 w 6569477"/>
              <a:gd name="connsiteY79" fmla="*/ 6830708 h 6858000"/>
              <a:gd name="connsiteX80" fmla="*/ 3624722 w 6569477"/>
              <a:gd name="connsiteY80" fmla="*/ 6795912 h 6858000"/>
              <a:gd name="connsiteX81" fmla="*/ 3633161 w 6569477"/>
              <a:gd name="connsiteY81" fmla="*/ 6787476 h 6858000"/>
              <a:gd name="connsiteX82" fmla="*/ 3633160 w 6569477"/>
              <a:gd name="connsiteY82" fmla="*/ 6779041 h 6858000"/>
              <a:gd name="connsiteX83" fmla="*/ 3641596 w 6569477"/>
              <a:gd name="connsiteY83" fmla="*/ 6779041 h 6858000"/>
              <a:gd name="connsiteX84" fmla="*/ 3641596 w 6569477"/>
              <a:gd name="connsiteY84" fmla="*/ 6787476 h 6858000"/>
              <a:gd name="connsiteX85" fmla="*/ 3683775 w 6569477"/>
              <a:gd name="connsiteY85" fmla="*/ 6770605 h 6858000"/>
              <a:gd name="connsiteX86" fmla="*/ 3683775 w 6569477"/>
              <a:gd name="connsiteY86" fmla="*/ 6762169 h 6858000"/>
              <a:gd name="connsiteX87" fmla="*/ 3675339 w 6569477"/>
              <a:gd name="connsiteY87" fmla="*/ 6787476 h 6858000"/>
              <a:gd name="connsiteX88" fmla="*/ 3742824 w 6569477"/>
              <a:gd name="connsiteY88" fmla="*/ 6736862 h 6858000"/>
              <a:gd name="connsiteX89" fmla="*/ 3785001 w 6569477"/>
              <a:gd name="connsiteY89" fmla="*/ 6703120 h 6858000"/>
              <a:gd name="connsiteX90" fmla="*/ 3827182 w 6569477"/>
              <a:gd name="connsiteY90" fmla="*/ 6669377 h 6858000"/>
              <a:gd name="connsiteX91" fmla="*/ 3903102 w 6569477"/>
              <a:gd name="connsiteY91" fmla="*/ 6601891 h 6858000"/>
              <a:gd name="connsiteX92" fmla="*/ 3928411 w 6569477"/>
              <a:gd name="connsiteY92" fmla="*/ 6585021 h 6858000"/>
              <a:gd name="connsiteX93" fmla="*/ 3945281 w 6569477"/>
              <a:gd name="connsiteY93" fmla="*/ 6568148 h 6858000"/>
              <a:gd name="connsiteX94" fmla="*/ 3962152 w 6569477"/>
              <a:gd name="connsiteY94" fmla="*/ 6559714 h 6858000"/>
              <a:gd name="connsiteX95" fmla="*/ 3987461 w 6569477"/>
              <a:gd name="connsiteY95" fmla="*/ 6534407 h 6858000"/>
              <a:gd name="connsiteX96" fmla="*/ 4012768 w 6569477"/>
              <a:gd name="connsiteY96" fmla="*/ 6517534 h 6858000"/>
              <a:gd name="connsiteX97" fmla="*/ 4029637 w 6569477"/>
              <a:gd name="connsiteY97" fmla="*/ 6492227 h 6858000"/>
              <a:gd name="connsiteX98" fmla="*/ 4038075 w 6569477"/>
              <a:gd name="connsiteY98" fmla="*/ 6492227 h 6858000"/>
              <a:gd name="connsiteX99" fmla="*/ 4291147 w 6569477"/>
              <a:gd name="connsiteY99" fmla="*/ 6272900 h 6858000"/>
              <a:gd name="connsiteX100" fmla="*/ 4561089 w 6569477"/>
              <a:gd name="connsiteY100" fmla="*/ 6171673 h 6858000"/>
              <a:gd name="connsiteX101" fmla="*/ 4556321 w 6569477"/>
              <a:gd name="connsiteY101" fmla="*/ 6179312 h 6858000"/>
              <a:gd name="connsiteX102" fmla="*/ 4554763 w 6569477"/>
              <a:gd name="connsiteY102" fmla="*/ 6179053 h 6858000"/>
              <a:gd name="connsiteX103" fmla="*/ 4561089 w 6569477"/>
              <a:gd name="connsiteY103" fmla="*/ 6171673 h 6858000"/>
              <a:gd name="connsiteX104" fmla="*/ 4671175 w 6569477"/>
              <a:gd name="connsiteY104" fmla="*/ 5979022 h 6858000"/>
              <a:gd name="connsiteX105" fmla="*/ 4669173 w 6569477"/>
              <a:gd name="connsiteY105" fmla="*/ 5981473 h 6858000"/>
              <a:gd name="connsiteX106" fmla="*/ 4645447 w 6569477"/>
              <a:gd name="connsiteY106" fmla="*/ 5994524 h 6858000"/>
              <a:gd name="connsiteX107" fmla="*/ 4644391 w 6569477"/>
              <a:gd name="connsiteY107" fmla="*/ 6000718 h 6858000"/>
              <a:gd name="connsiteX108" fmla="*/ 4645606 w 6569477"/>
              <a:gd name="connsiteY108" fmla="*/ 6000505 h 6858000"/>
              <a:gd name="connsiteX109" fmla="*/ 4646686 w 6569477"/>
              <a:gd name="connsiteY109" fmla="*/ 5998475 h 6858000"/>
              <a:gd name="connsiteX110" fmla="*/ 4647927 w 6569477"/>
              <a:gd name="connsiteY110" fmla="*/ 6000099 h 6858000"/>
              <a:gd name="connsiteX111" fmla="*/ 4649663 w 6569477"/>
              <a:gd name="connsiteY111" fmla="*/ 5999795 h 6858000"/>
              <a:gd name="connsiteX112" fmla="*/ 4654936 w 6569477"/>
              <a:gd name="connsiteY112" fmla="*/ 6000454 h 6858000"/>
              <a:gd name="connsiteX113" fmla="*/ 4654647 w 6569477"/>
              <a:gd name="connsiteY113" fmla="*/ 6003455 h 6858000"/>
              <a:gd name="connsiteX114" fmla="*/ 4658944 w 6569477"/>
              <a:gd name="connsiteY114" fmla="*/ 5998240 h 6858000"/>
              <a:gd name="connsiteX115" fmla="*/ 5823292 w 6569477"/>
              <a:gd name="connsiteY115" fmla="*/ 5722907 h 6858000"/>
              <a:gd name="connsiteX116" fmla="*/ 5800797 w 6569477"/>
              <a:gd name="connsiteY116" fmla="*/ 5768179 h 6858000"/>
              <a:gd name="connsiteX117" fmla="*/ 5806978 w 6569477"/>
              <a:gd name="connsiteY117" fmla="*/ 5758327 h 6858000"/>
              <a:gd name="connsiteX118" fmla="*/ 5818310 w 6569477"/>
              <a:gd name="connsiteY118" fmla="*/ 5744909 h 6858000"/>
              <a:gd name="connsiteX119" fmla="*/ 5822096 w 6569477"/>
              <a:gd name="connsiteY119" fmla="*/ 5732580 h 6858000"/>
              <a:gd name="connsiteX120" fmla="*/ 5907073 w 6569477"/>
              <a:gd name="connsiteY120" fmla="*/ 5708785 h 6858000"/>
              <a:gd name="connsiteX121" fmla="*/ 5869741 w 6569477"/>
              <a:gd name="connsiteY121" fmla="*/ 5783136 h 6858000"/>
              <a:gd name="connsiteX122" fmla="*/ 5842500 w 6569477"/>
              <a:gd name="connsiteY122" fmla="*/ 5863847 h 6858000"/>
              <a:gd name="connsiteX123" fmla="*/ 5690433 w 6569477"/>
              <a:gd name="connsiteY123" fmla="*/ 6081162 h 6858000"/>
              <a:gd name="connsiteX124" fmla="*/ 5663883 w 6569477"/>
              <a:gd name="connsiteY124" fmla="*/ 6103351 h 6858000"/>
              <a:gd name="connsiteX125" fmla="*/ 5636415 w 6569477"/>
              <a:gd name="connsiteY125" fmla="*/ 6152111 h 6858000"/>
              <a:gd name="connsiteX126" fmla="*/ 5637318 w 6569477"/>
              <a:gd name="connsiteY126" fmla="*/ 6151784 h 6858000"/>
              <a:gd name="connsiteX127" fmla="*/ 5618612 w 6569477"/>
              <a:gd name="connsiteY127" fmla="*/ 6190081 h 6858000"/>
              <a:gd name="connsiteX128" fmla="*/ 5611094 w 6569477"/>
              <a:gd name="connsiteY128" fmla="*/ 6205514 h 6858000"/>
              <a:gd name="connsiteX129" fmla="*/ 5619596 w 6569477"/>
              <a:gd name="connsiteY129" fmla="*/ 6194628 h 6858000"/>
              <a:gd name="connsiteX130" fmla="*/ 5636991 w 6569477"/>
              <a:gd name="connsiteY130" fmla="*/ 6166061 h 6858000"/>
              <a:gd name="connsiteX131" fmla="*/ 5657339 w 6569477"/>
              <a:gd name="connsiteY131" fmla="*/ 6161951 h 6858000"/>
              <a:gd name="connsiteX132" fmla="*/ 5638432 w 6569477"/>
              <a:gd name="connsiteY132" fmla="*/ 6208150 h 6858000"/>
              <a:gd name="connsiteX133" fmla="*/ 5718245 w 6569477"/>
              <a:gd name="connsiteY133" fmla="*/ 6079013 h 6858000"/>
              <a:gd name="connsiteX134" fmla="*/ 5802168 w 6569477"/>
              <a:gd name="connsiteY134" fmla="*/ 5970237 h 6858000"/>
              <a:gd name="connsiteX135" fmla="*/ 5917053 w 6569477"/>
              <a:gd name="connsiteY135" fmla="*/ 5735129 h 6858000"/>
              <a:gd name="connsiteX136" fmla="*/ 5902116 w 6569477"/>
              <a:gd name="connsiteY136" fmla="*/ 5731083 h 6858000"/>
              <a:gd name="connsiteX137" fmla="*/ 5917201 w 6569477"/>
              <a:gd name="connsiteY137" fmla="*/ 5634092 h 6858000"/>
              <a:gd name="connsiteX138" fmla="*/ 5891750 w 6569477"/>
              <a:gd name="connsiteY138" fmla="*/ 5667883 h 6858000"/>
              <a:gd name="connsiteX139" fmla="*/ 5781231 w 6569477"/>
              <a:gd name="connsiteY139" fmla="*/ 5830035 h 6858000"/>
              <a:gd name="connsiteX140" fmla="*/ 5766290 w 6569477"/>
              <a:gd name="connsiteY140" fmla="*/ 5839137 h 6858000"/>
              <a:gd name="connsiteX141" fmla="*/ 5764238 w 6569477"/>
              <a:gd name="connsiteY141" fmla="*/ 5841451 h 6858000"/>
              <a:gd name="connsiteX142" fmla="*/ 5588834 w 6569477"/>
              <a:gd name="connsiteY142" fmla="*/ 6142779 h 6858000"/>
              <a:gd name="connsiteX143" fmla="*/ 5549933 w 6569477"/>
              <a:gd name="connsiteY143" fmla="*/ 6201116 h 6858000"/>
              <a:gd name="connsiteX144" fmla="*/ 5547357 w 6569477"/>
              <a:gd name="connsiteY144" fmla="*/ 6207173 h 6858000"/>
              <a:gd name="connsiteX145" fmla="*/ 5529789 w 6569477"/>
              <a:gd name="connsiteY145" fmla="*/ 6231324 h 6858000"/>
              <a:gd name="connsiteX146" fmla="*/ 5464244 w 6569477"/>
              <a:gd name="connsiteY146" fmla="*/ 6329615 h 6858000"/>
              <a:gd name="connsiteX147" fmla="*/ 5402037 w 6569477"/>
              <a:gd name="connsiteY147" fmla="*/ 6435651 h 6858000"/>
              <a:gd name="connsiteX148" fmla="*/ 5408957 w 6569477"/>
              <a:gd name="connsiteY148" fmla="*/ 6435651 h 6858000"/>
              <a:gd name="connsiteX149" fmla="*/ 5422798 w 6569477"/>
              <a:gd name="connsiteY149" fmla="*/ 6428728 h 6858000"/>
              <a:gd name="connsiteX150" fmla="*/ 5421385 w 6569477"/>
              <a:gd name="connsiteY150" fmla="*/ 6432963 h 6858000"/>
              <a:gd name="connsiteX151" fmla="*/ 5408956 w 6569477"/>
              <a:gd name="connsiteY151" fmla="*/ 6449499 h 6858000"/>
              <a:gd name="connsiteX152" fmla="*/ 5415877 w 6569477"/>
              <a:gd name="connsiteY152" fmla="*/ 6449499 h 6858000"/>
              <a:gd name="connsiteX153" fmla="*/ 5421385 w 6569477"/>
              <a:gd name="connsiteY153" fmla="*/ 6432963 h 6858000"/>
              <a:gd name="connsiteX154" fmla="*/ 5487674 w 6569477"/>
              <a:gd name="connsiteY154" fmla="*/ 6344780 h 6858000"/>
              <a:gd name="connsiteX155" fmla="*/ 5495039 w 6569477"/>
              <a:gd name="connsiteY155" fmla="*/ 6334691 h 6858000"/>
              <a:gd name="connsiteX156" fmla="*/ 5485269 w 6569477"/>
              <a:gd name="connsiteY156" fmla="*/ 6342855 h 6858000"/>
              <a:gd name="connsiteX157" fmla="*/ 5480829 w 6569477"/>
              <a:gd name="connsiteY157" fmla="*/ 6337541 h 6858000"/>
              <a:gd name="connsiteX158" fmla="*/ 5525918 w 6569477"/>
              <a:gd name="connsiteY158" fmla="*/ 6272793 h 6858000"/>
              <a:gd name="connsiteX159" fmla="*/ 5577186 w 6569477"/>
              <a:gd name="connsiteY159" fmla="*/ 6193853 h 6858000"/>
              <a:gd name="connsiteX160" fmla="*/ 5598425 w 6569477"/>
              <a:gd name="connsiteY160" fmla="*/ 6176103 h 6858000"/>
              <a:gd name="connsiteX161" fmla="*/ 5613302 w 6569477"/>
              <a:gd name="connsiteY161" fmla="*/ 6163670 h 6858000"/>
              <a:gd name="connsiteX162" fmla="*/ 5616665 w 6569477"/>
              <a:gd name="connsiteY162" fmla="*/ 6159249 h 6858000"/>
              <a:gd name="connsiteX163" fmla="*/ 5619814 w 6569477"/>
              <a:gd name="connsiteY163" fmla="*/ 6158111 h 6858000"/>
              <a:gd name="connsiteX164" fmla="*/ 5641844 w 6569477"/>
              <a:gd name="connsiteY164" fmla="*/ 6122335 h 6858000"/>
              <a:gd name="connsiteX165" fmla="*/ 5694784 w 6569477"/>
              <a:gd name="connsiteY165" fmla="*/ 6032412 h 6858000"/>
              <a:gd name="connsiteX166" fmla="*/ 5727512 w 6569477"/>
              <a:gd name="connsiteY166" fmla="*/ 5996037 h 6858000"/>
              <a:gd name="connsiteX167" fmla="*/ 5723942 w 6569477"/>
              <a:gd name="connsiteY167" fmla="*/ 5980974 h 6858000"/>
              <a:gd name="connsiteX168" fmla="*/ 5822911 w 6569477"/>
              <a:gd name="connsiteY168" fmla="*/ 5808034 h 6858000"/>
              <a:gd name="connsiteX169" fmla="*/ 5877583 w 6569477"/>
              <a:gd name="connsiteY169" fmla="*/ 5711587 h 6858000"/>
              <a:gd name="connsiteX170" fmla="*/ 6242698 w 6569477"/>
              <a:gd name="connsiteY170" fmla="*/ 5517691 h 6858000"/>
              <a:gd name="connsiteX171" fmla="*/ 6208261 w 6569477"/>
              <a:gd name="connsiteY171" fmla="*/ 5662208 h 6858000"/>
              <a:gd name="connsiteX172" fmla="*/ 6146276 w 6569477"/>
              <a:gd name="connsiteY172" fmla="*/ 5765433 h 6858000"/>
              <a:gd name="connsiteX173" fmla="*/ 6153163 w 6569477"/>
              <a:gd name="connsiteY173" fmla="*/ 5772316 h 6858000"/>
              <a:gd name="connsiteX174" fmla="*/ 6139388 w 6569477"/>
              <a:gd name="connsiteY174" fmla="*/ 5792960 h 6858000"/>
              <a:gd name="connsiteX175" fmla="*/ 6132502 w 6569477"/>
              <a:gd name="connsiteY175" fmla="*/ 5799841 h 6858000"/>
              <a:gd name="connsiteX176" fmla="*/ 6139387 w 6569477"/>
              <a:gd name="connsiteY176" fmla="*/ 5799843 h 6858000"/>
              <a:gd name="connsiteX177" fmla="*/ 6098063 w 6569477"/>
              <a:gd name="connsiteY177" fmla="*/ 5903069 h 6858000"/>
              <a:gd name="connsiteX178" fmla="*/ 6098064 w 6569477"/>
              <a:gd name="connsiteY178" fmla="*/ 5909950 h 6858000"/>
              <a:gd name="connsiteX179" fmla="*/ 6098065 w 6569477"/>
              <a:gd name="connsiteY179" fmla="*/ 5916833 h 6858000"/>
              <a:gd name="connsiteX180" fmla="*/ 6098065 w 6569477"/>
              <a:gd name="connsiteY180" fmla="*/ 5923714 h 6858000"/>
              <a:gd name="connsiteX181" fmla="*/ 6091178 w 6569477"/>
              <a:gd name="connsiteY181" fmla="*/ 5923714 h 6858000"/>
              <a:gd name="connsiteX182" fmla="*/ 6098065 w 6569477"/>
              <a:gd name="connsiteY182" fmla="*/ 5930597 h 6858000"/>
              <a:gd name="connsiteX183" fmla="*/ 6084290 w 6569477"/>
              <a:gd name="connsiteY183" fmla="*/ 5985651 h 6858000"/>
              <a:gd name="connsiteX184" fmla="*/ 6118727 w 6569477"/>
              <a:gd name="connsiteY184" fmla="*/ 5965005 h 6858000"/>
              <a:gd name="connsiteX185" fmla="*/ 6115283 w 6569477"/>
              <a:gd name="connsiteY185" fmla="*/ 5978768 h 6858000"/>
              <a:gd name="connsiteX186" fmla="*/ 6113562 w 6569477"/>
              <a:gd name="connsiteY186" fmla="*/ 5985649 h 6858000"/>
              <a:gd name="connsiteX187" fmla="*/ 6111840 w 6569477"/>
              <a:gd name="connsiteY187" fmla="*/ 5985651 h 6858000"/>
              <a:gd name="connsiteX188" fmla="*/ 6111840 w 6569477"/>
              <a:gd name="connsiteY188" fmla="*/ 5992530 h 6858000"/>
              <a:gd name="connsiteX189" fmla="*/ 6113562 w 6569477"/>
              <a:gd name="connsiteY189" fmla="*/ 5985649 h 6858000"/>
              <a:gd name="connsiteX190" fmla="*/ 6118727 w 6569477"/>
              <a:gd name="connsiteY190" fmla="*/ 5985649 h 6858000"/>
              <a:gd name="connsiteX191" fmla="*/ 6118727 w 6569477"/>
              <a:gd name="connsiteY191" fmla="*/ 5992532 h 6858000"/>
              <a:gd name="connsiteX192" fmla="*/ 6118727 w 6569477"/>
              <a:gd name="connsiteY192" fmla="*/ 5999413 h 6858000"/>
              <a:gd name="connsiteX193" fmla="*/ 6098065 w 6569477"/>
              <a:gd name="connsiteY193" fmla="*/ 6033823 h 6858000"/>
              <a:gd name="connsiteX194" fmla="*/ 6091178 w 6569477"/>
              <a:gd name="connsiteY194" fmla="*/ 6040704 h 6858000"/>
              <a:gd name="connsiteX195" fmla="*/ 6084290 w 6569477"/>
              <a:gd name="connsiteY195" fmla="*/ 6054467 h 6858000"/>
              <a:gd name="connsiteX196" fmla="*/ 6077403 w 6569477"/>
              <a:gd name="connsiteY196" fmla="*/ 6061350 h 6858000"/>
              <a:gd name="connsiteX197" fmla="*/ 6084290 w 6569477"/>
              <a:gd name="connsiteY197" fmla="*/ 6047585 h 6858000"/>
              <a:gd name="connsiteX198" fmla="*/ 6091178 w 6569477"/>
              <a:gd name="connsiteY198" fmla="*/ 6033821 h 6858000"/>
              <a:gd name="connsiteX199" fmla="*/ 6056740 w 6569477"/>
              <a:gd name="connsiteY199" fmla="*/ 6068231 h 6858000"/>
              <a:gd name="connsiteX200" fmla="*/ 6036078 w 6569477"/>
              <a:gd name="connsiteY200" fmla="*/ 6047587 h 6858000"/>
              <a:gd name="connsiteX201" fmla="*/ 5884558 w 6569477"/>
              <a:gd name="connsiteY201" fmla="*/ 6329737 h 6858000"/>
              <a:gd name="connsiteX202" fmla="*/ 5877670 w 6569477"/>
              <a:gd name="connsiteY202" fmla="*/ 6343502 h 6858000"/>
              <a:gd name="connsiteX203" fmla="*/ 5870783 w 6569477"/>
              <a:gd name="connsiteY203" fmla="*/ 6350383 h 6858000"/>
              <a:gd name="connsiteX204" fmla="*/ 5801910 w 6569477"/>
              <a:gd name="connsiteY204" fmla="*/ 6460490 h 6858000"/>
              <a:gd name="connsiteX205" fmla="*/ 5719261 w 6569477"/>
              <a:gd name="connsiteY205" fmla="*/ 6598128 h 6858000"/>
              <a:gd name="connsiteX206" fmla="*/ 5615952 w 6569477"/>
              <a:gd name="connsiteY206" fmla="*/ 6728880 h 6858000"/>
              <a:gd name="connsiteX207" fmla="*/ 5540191 w 6569477"/>
              <a:gd name="connsiteY207" fmla="*/ 6825223 h 6858000"/>
              <a:gd name="connsiteX208" fmla="*/ 5514417 w 6569477"/>
              <a:gd name="connsiteY208" fmla="*/ 6858000 h 6858000"/>
              <a:gd name="connsiteX209" fmla="*/ 5432172 w 6569477"/>
              <a:gd name="connsiteY209" fmla="*/ 6858000 h 6858000"/>
              <a:gd name="connsiteX210" fmla="*/ 5485092 w 6569477"/>
              <a:gd name="connsiteY210" fmla="*/ 6818343 h 6858000"/>
              <a:gd name="connsiteX211" fmla="*/ 5498867 w 6569477"/>
              <a:gd name="connsiteY211" fmla="*/ 6832106 h 6858000"/>
              <a:gd name="connsiteX212" fmla="*/ 5547078 w 6569477"/>
              <a:gd name="connsiteY212" fmla="*/ 6777051 h 6858000"/>
              <a:gd name="connsiteX213" fmla="*/ 5540191 w 6569477"/>
              <a:gd name="connsiteY213" fmla="*/ 6777052 h 6858000"/>
              <a:gd name="connsiteX214" fmla="*/ 5533303 w 6569477"/>
              <a:gd name="connsiteY214" fmla="*/ 6783935 h 6858000"/>
              <a:gd name="connsiteX215" fmla="*/ 5533304 w 6569477"/>
              <a:gd name="connsiteY215" fmla="*/ 6777052 h 6858000"/>
              <a:gd name="connsiteX216" fmla="*/ 5512641 w 6569477"/>
              <a:gd name="connsiteY216" fmla="*/ 6783935 h 6858000"/>
              <a:gd name="connsiteX217" fmla="*/ 5547078 w 6569477"/>
              <a:gd name="connsiteY217" fmla="*/ 6742645 h 6858000"/>
              <a:gd name="connsiteX218" fmla="*/ 5547077 w 6569477"/>
              <a:gd name="connsiteY218" fmla="*/ 6735761 h 6858000"/>
              <a:gd name="connsiteX219" fmla="*/ 5553964 w 6569477"/>
              <a:gd name="connsiteY219" fmla="*/ 6735759 h 6858000"/>
              <a:gd name="connsiteX220" fmla="*/ 5560853 w 6569477"/>
              <a:gd name="connsiteY220" fmla="*/ 6721997 h 6858000"/>
              <a:gd name="connsiteX221" fmla="*/ 5567740 w 6569477"/>
              <a:gd name="connsiteY221" fmla="*/ 6721999 h 6858000"/>
              <a:gd name="connsiteX222" fmla="*/ 5615951 w 6569477"/>
              <a:gd name="connsiteY222" fmla="*/ 6639417 h 6858000"/>
              <a:gd name="connsiteX223" fmla="*/ 5677937 w 6569477"/>
              <a:gd name="connsiteY223" fmla="*/ 6591244 h 6858000"/>
              <a:gd name="connsiteX224" fmla="*/ 5684824 w 6569477"/>
              <a:gd name="connsiteY224" fmla="*/ 6584361 h 6858000"/>
              <a:gd name="connsiteX225" fmla="*/ 5698599 w 6569477"/>
              <a:gd name="connsiteY225" fmla="*/ 6570599 h 6858000"/>
              <a:gd name="connsiteX226" fmla="*/ 5698600 w 6569477"/>
              <a:gd name="connsiteY226" fmla="*/ 6577480 h 6858000"/>
              <a:gd name="connsiteX227" fmla="*/ 5691712 w 6569477"/>
              <a:gd name="connsiteY227" fmla="*/ 6584363 h 6858000"/>
              <a:gd name="connsiteX228" fmla="*/ 5691711 w 6569477"/>
              <a:gd name="connsiteY228" fmla="*/ 6591244 h 6858000"/>
              <a:gd name="connsiteX229" fmla="*/ 5719261 w 6569477"/>
              <a:gd name="connsiteY229" fmla="*/ 6543072 h 6858000"/>
              <a:gd name="connsiteX230" fmla="*/ 5712373 w 6569477"/>
              <a:gd name="connsiteY230" fmla="*/ 6549953 h 6858000"/>
              <a:gd name="connsiteX231" fmla="*/ 5712373 w 6569477"/>
              <a:gd name="connsiteY231" fmla="*/ 6543070 h 6858000"/>
              <a:gd name="connsiteX232" fmla="*/ 5712374 w 6569477"/>
              <a:gd name="connsiteY232" fmla="*/ 6536189 h 6858000"/>
              <a:gd name="connsiteX233" fmla="*/ 5698599 w 6569477"/>
              <a:gd name="connsiteY233" fmla="*/ 6543072 h 6858000"/>
              <a:gd name="connsiteX234" fmla="*/ 5733036 w 6569477"/>
              <a:gd name="connsiteY234" fmla="*/ 6508664 h 6858000"/>
              <a:gd name="connsiteX235" fmla="*/ 5739923 w 6569477"/>
              <a:gd name="connsiteY235" fmla="*/ 6501783 h 6858000"/>
              <a:gd name="connsiteX236" fmla="*/ 5745949 w 6569477"/>
              <a:gd name="connsiteY236" fmla="*/ 6498341 h 6858000"/>
              <a:gd name="connsiteX237" fmla="*/ 5746479 w 6569477"/>
              <a:gd name="connsiteY237" fmla="*/ 6496223 h 6858000"/>
              <a:gd name="connsiteX238" fmla="*/ 5774791 w 6569477"/>
              <a:gd name="connsiteY238" fmla="*/ 6472212 h 6858000"/>
              <a:gd name="connsiteX239" fmla="*/ 5863896 w 6569477"/>
              <a:gd name="connsiteY239" fmla="*/ 6343502 h 6858000"/>
              <a:gd name="connsiteX240" fmla="*/ 5870782 w 6569477"/>
              <a:gd name="connsiteY240" fmla="*/ 6336621 h 6858000"/>
              <a:gd name="connsiteX241" fmla="*/ 5877670 w 6569477"/>
              <a:gd name="connsiteY241" fmla="*/ 6322854 h 6858000"/>
              <a:gd name="connsiteX242" fmla="*/ 5877670 w 6569477"/>
              <a:gd name="connsiteY242" fmla="*/ 6329736 h 6858000"/>
              <a:gd name="connsiteX243" fmla="*/ 5896073 w 6569477"/>
              <a:gd name="connsiteY243" fmla="*/ 6274575 h 6858000"/>
              <a:gd name="connsiteX244" fmla="*/ 5897128 w 6569477"/>
              <a:gd name="connsiteY244" fmla="*/ 6268192 h 6858000"/>
              <a:gd name="connsiteX245" fmla="*/ 5897471 w 6569477"/>
              <a:gd name="connsiteY245" fmla="*/ 6267801 h 6858000"/>
              <a:gd name="connsiteX246" fmla="*/ 5898331 w 6569477"/>
              <a:gd name="connsiteY246" fmla="*/ 6260920 h 6858000"/>
              <a:gd name="connsiteX247" fmla="*/ 5897128 w 6569477"/>
              <a:gd name="connsiteY247" fmla="*/ 6268192 h 6858000"/>
              <a:gd name="connsiteX248" fmla="*/ 5891445 w 6569477"/>
              <a:gd name="connsiteY248" fmla="*/ 6274682 h 6858000"/>
              <a:gd name="connsiteX249" fmla="*/ 5884558 w 6569477"/>
              <a:gd name="connsiteY249" fmla="*/ 6274684 h 6858000"/>
              <a:gd name="connsiteX250" fmla="*/ 5891444 w 6569477"/>
              <a:gd name="connsiteY250" fmla="*/ 6260922 h 6858000"/>
              <a:gd name="connsiteX251" fmla="*/ 5891445 w 6569477"/>
              <a:gd name="connsiteY251" fmla="*/ 6258416 h 6858000"/>
              <a:gd name="connsiteX252" fmla="*/ 5894028 w 6569477"/>
              <a:gd name="connsiteY252" fmla="*/ 6254899 h 6858000"/>
              <a:gd name="connsiteX253" fmla="*/ 5898332 w 6569477"/>
              <a:gd name="connsiteY253" fmla="*/ 6247155 h 6858000"/>
              <a:gd name="connsiteX254" fmla="*/ 5891444 w 6569477"/>
              <a:gd name="connsiteY254" fmla="*/ 6254039 h 6858000"/>
              <a:gd name="connsiteX255" fmla="*/ 5891445 w 6569477"/>
              <a:gd name="connsiteY255" fmla="*/ 6258416 h 6858000"/>
              <a:gd name="connsiteX256" fmla="*/ 5884558 w 6569477"/>
              <a:gd name="connsiteY256" fmla="*/ 6267801 h 6858000"/>
              <a:gd name="connsiteX257" fmla="*/ 6022303 w 6569477"/>
              <a:gd name="connsiteY257" fmla="*/ 5992532 h 6858000"/>
              <a:gd name="connsiteX258" fmla="*/ 6049854 w 6569477"/>
              <a:gd name="connsiteY258" fmla="*/ 5958122 h 6858000"/>
              <a:gd name="connsiteX259" fmla="*/ 6042968 w 6569477"/>
              <a:gd name="connsiteY259" fmla="*/ 5944358 h 6858000"/>
              <a:gd name="connsiteX260" fmla="*/ 6049853 w 6569477"/>
              <a:gd name="connsiteY260" fmla="*/ 5937477 h 6858000"/>
              <a:gd name="connsiteX261" fmla="*/ 6056739 w 6569477"/>
              <a:gd name="connsiteY261" fmla="*/ 5923714 h 6858000"/>
              <a:gd name="connsiteX262" fmla="*/ 6110010 w 6569477"/>
              <a:gd name="connsiteY262" fmla="*/ 5829842 h 6858000"/>
              <a:gd name="connsiteX263" fmla="*/ 6122376 w 6569477"/>
              <a:gd name="connsiteY263" fmla="*/ 5811522 h 6858000"/>
              <a:gd name="connsiteX264" fmla="*/ 6124752 w 6569477"/>
              <a:gd name="connsiteY264" fmla="*/ 5810165 h 6858000"/>
              <a:gd name="connsiteX265" fmla="*/ 6125614 w 6569477"/>
              <a:gd name="connsiteY265" fmla="*/ 5806724 h 6858000"/>
              <a:gd name="connsiteX266" fmla="*/ 6122376 w 6569477"/>
              <a:gd name="connsiteY266" fmla="*/ 5811522 h 6858000"/>
              <a:gd name="connsiteX267" fmla="*/ 6118726 w 6569477"/>
              <a:gd name="connsiteY267" fmla="*/ 5813605 h 6858000"/>
              <a:gd name="connsiteX268" fmla="*/ 6111839 w 6569477"/>
              <a:gd name="connsiteY268" fmla="*/ 5806722 h 6858000"/>
              <a:gd name="connsiteX269" fmla="*/ 6118725 w 6569477"/>
              <a:gd name="connsiteY269" fmla="*/ 5799843 h 6858000"/>
              <a:gd name="connsiteX270" fmla="*/ 6118726 w 6569477"/>
              <a:gd name="connsiteY270" fmla="*/ 5792960 h 6858000"/>
              <a:gd name="connsiteX271" fmla="*/ 6180713 w 6569477"/>
              <a:gd name="connsiteY271" fmla="*/ 5682851 h 6858000"/>
              <a:gd name="connsiteX272" fmla="*/ 6242698 w 6569477"/>
              <a:gd name="connsiteY272" fmla="*/ 5517691 h 6858000"/>
              <a:gd name="connsiteX273" fmla="*/ 6031724 w 6569477"/>
              <a:gd name="connsiteY273" fmla="*/ 5503741 h 6858000"/>
              <a:gd name="connsiteX274" fmla="*/ 6030787 w 6569477"/>
              <a:gd name="connsiteY274" fmla="*/ 5503894 h 6858000"/>
              <a:gd name="connsiteX275" fmla="*/ 6006746 w 6569477"/>
              <a:gd name="connsiteY275" fmla="*/ 5510028 h 6858000"/>
              <a:gd name="connsiteX276" fmla="*/ 5958107 w 6569477"/>
              <a:gd name="connsiteY276" fmla="*/ 5613697 h 6858000"/>
              <a:gd name="connsiteX277" fmla="*/ 5918354 w 6569477"/>
              <a:gd name="connsiteY277" fmla="*/ 5687414 h 6858000"/>
              <a:gd name="connsiteX278" fmla="*/ 5923128 w 6569477"/>
              <a:gd name="connsiteY278" fmla="*/ 5688762 h 6858000"/>
              <a:gd name="connsiteX279" fmla="*/ 5945484 w 6569477"/>
              <a:gd name="connsiteY279" fmla="*/ 5701131 h 6858000"/>
              <a:gd name="connsiteX280" fmla="*/ 6002207 w 6569477"/>
              <a:gd name="connsiteY280" fmla="*/ 5562534 h 6858000"/>
              <a:gd name="connsiteX281" fmla="*/ 4900498 w 6569477"/>
              <a:gd name="connsiteY281" fmla="*/ 5370762 h 6858000"/>
              <a:gd name="connsiteX282" fmla="*/ 4900627 w 6569477"/>
              <a:gd name="connsiteY282" fmla="*/ 5371339 h 6858000"/>
              <a:gd name="connsiteX283" fmla="*/ 4890083 w 6569477"/>
              <a:gd name="connsiteY283" fmla="*/ 5387153 h 6858000"/>
              <a:gd name="connsiteX284" fmla="*/ 6059700 w 6569477"/>
              <a:gd name="connsiteY284" fmla="*/ 5339561 h 6858000"/>
              <a:gd name="connsiteX285" fmla="*/ 6048904 w 6569477"/>
              <a:gd name="connsiteY285" fmla="*/ 5362569 h 6858000"/>
              <a:gd name="connsiteX286" fmla="*/ 5960539 w 6569477"/>
              <a:gd name="connsiteY286" fmla="*/ 5532008 h 6858000"/>
              <a:gd name="connsiteX287" fmla="*/ 5934065 w 6569477"/>
              <a:gd name="connsiteY287" fmla="*/ 5610445 h 6858000"/>
              <a:gd name="connsiteX288" fmla="*/ 5937012 w 6569477"/>
              <a:gd name="connsiteY288" fmla="*/ 5610037 h 6858000"/>
              <a:gd name="connsiteX289" fmla="*/ 5948427 w 6569477"/>
              <a:gd name="connsiteY289" fmla="*/ 5612905 h 6858000"/>
              <a:gd name="connsiteX290" fmla="*/ 6012835 w 6569477"/>
              <a:gd name="connsiteY290" fmla="*/ 5441778 h 6858000"/>
              <a:gd name="connsiteX291" fmla="*/ 6060534 w 6569477"/>
              <a:gd name="connsiteY291" fmla="*/ 5347774 h 6858000"/>
              <a:gd name="connsiteX292" fmla="*/ 5092541 w 6569477"/>
              <a:gd name="connsiteY292" fmla="*/ 5302798 h 6858000"/>
              <a:gd name="connsiteX293" fmla="*/ 5084105 w 6569477"/>
              <a:gd name="connsiteY293" fmla="*/ 5311234 h 6858000"/>
              <a:gd name="connsiteX294" fmla="*/ 5092541 w 6569477"/>
              <a:gd name="connsiteY294" fmla="*/ 5302798 h 6858000"/>
              <a:gd name="connsiteX295" fmla="*/ 4274497 w 6569477"/>
              <a:gd name="connsiteY295" fmla="*/ 5281926 h 6858000"/>
              <a:gd name="connsiteX296" fmla="*/ 4273967 w 6569477"/>
              <a:gd name="connsiteY296" fmla="*/ 5284044 h 6858000"/>
              <a:gd name="connsiteX297" fmla="*/ 4267941 w 6569477"/>
              <a:gd name="connsiteY297" fmla="*/ 5287486 h 6858000"/>
              <a:gd name="connsiteX298" fmla="*/ 6147025 w 6569477"/>
              <a:gd name="connsiteY298" fmla="*/ 5207320 h 6858000"/>
              <a:gd name="connsiteX299" fmla="*/ 6127664 w 6569477"/>
              <a:gd name="connsiteY299" fmla="*/ 5251775 h 6858000"/>
              <a:gd name="connsiteX300" fmla="*/ 6127242 w 6569477"/>
              <a:gd name="connsiteY300" fmla="*/ 5251844 h 6858000"/>
              <a:gd name="connsiteX301" fmla="*/ 6127919 w 6569477"/>
              <a:gd name="connsiteY301" fmla="*/ 5262990 h 6858000"/>
              <a:gd name="connsiteX302" fmla="*/ 6131360 w 6569477"/>
              <a:gd name="connsiteY302" fmla="*/ 5253356 h 6858000"/>
              <a:gd name="connsiteX303" fmla="*/ 5028123 w 6569477"/>
              <a:gd name="connsiteY303" fmla="*/ 5195433 h 6858000"/>
              <a:gd name="connsiteX304" fmla="*/ 5025054 w 6569477"/>
              <a:gd name="connsiteY304" fmla="*/ 5201570 h 6858000"/>
              <a:gd name="connsiteX305" fmla="*/ 5025055 w 6569477"/>
              <a:gd name="connsiteY305" fmla="*/ 5210004 h 6858000"/>
              <a:gd name="connsiteX306" fmla="*/ 5016618 w 6569477"/>
              <a:gd name="connsiteY306" fmla="*/ 5218441 h 6858000"/>
              <a:gd name="connsiteX307" fmla="*/ 5016619 w 6569477"/>
              <a:gd name="connsiteY307" fmla="*/ 5201568 h 6858000"/>
              <a:gd name="connsiteX308" fmla="*/ 5038512 w 6569477"/>
              <a:gd name="connsiteY308" fmla="*/ 5179677 h 6858000"/>
              <a:gd name="connsiteX309" fmla="*/ 5030458 w 6569477"/>
              <a:gd name="connsiteY309" fmla="*/ 5194189 h 6858000"/>
              <a:gd name="connsiteX310" fmla="*/ 5028123 w 6569477"/>
              <a:gd name="connsiteY310" fmla="*/ 5195433 h 6858000"/>
              <a:gd name="connsiteX311" fmla="*/ 5033492 w 6569477"/>
              <a:gd name="connsiteY311" fmla="*/ 5184698 h 6858000"/>
              <a:gd name="connsiteX312" fmla="*/ 5051826 w 6569477"/>
              <a:gd name="connsiteY312" fmla="*/ 5150955 h 6858000"/>
              <a:gd name="connsiteX313" fmla="*/ 5058797 w 6569477"/>
              <a:gd name="connsiteY313" fmla="*/ 5150956 h 6858000"/>
              <a:gd name="connsiteX314" fmla="*/ 5041926 w 6569477"/>
              <a:gd name="connsiteY314" fmla="*/ 5176263 h 6858000"/>
              <a:gd name="connsiteX315" fmla="*/ 5038512 w 6569477"/>
              <a:gd name="connsiteY315" fmla="*/ 5179677 h 6858000"/>
              <a:gd name="connsiteX316" fmla="*/ 5045089 w 6569477"/>
              <a:gd name="connsiteY316" fmla="*/ 5167825 h 6858000"/>
              <a:gd name="connsiteX317" fmla="*/ 5057164 w 6569477"/>
              <a:gd name="connsiteY317" fmla="*/ 5137575 h 6858000"/>
              <a:gd name="connsiteX318" fmla="*/ 5051826 w 6569477"/>
              <a:gd name="connsiteY318" fmla="*/ 5150955 h 6858000"/>
              <a:gd name="connsiteX319" fmla="*/ 5050362 w 6569477"/>
              <a:gd name="connsiteY319" fmla="*/ 5150956 h 6858000"/>
              <a:gd name="connsiteX320" fmla="*/ 4431848 w 6569477"/>
              <a:gd name="connsiteY320" fmla="*/ 5083476 h 6858000"/>
              <a:gd name="connsiteX321" fmla="*/ 4414009 w 6569477"/>
              <a:gd name="connsiteY321" fmla="*/ 5091602 h 6858000"/>
              <a:gd name="connsiteX322" fmla="*/ 4405686 w 6569477"/>
              <a:gd name="connsiteY322" fmla="*/ 5115441 h 6858000"/>
              <a:gd name="connsiteX323" fmla="*/ 4405685 w 6569477"/>
              <a:gd name="connsiteY323" fmla="*/ 5108559 h 6858000"/>
              <a:gd name="connsiteX324" fmla="*/ 4398800 w 6569477"/>
              <a:gd name="connsiteY324" fmla="*/ 5122323 h 6858000"/>
              <a:gd name="connsiteX325" fmla="*/ 4391913 w 6569477"/>
              <a:gd name="connsiteY325" fmla="*/ 5129203 h 6858000"/>
              <a:gd name="connsiteX326" fmla="*/ 4302808 w 6569477"/>
              <a:gd name="connsiteY326" fmla="*/ 5257916 h 6858000"/>
              <a:gd name="connsiteX327" fmla="*/ 4274497 w 6569477"/>
              <a:gd name="connsiteY327" fmla="*/ 5281926 h 6858000"/>
              <a:gd name="connsiteX328" fmla="*/ 4274828 w 6569477"/>
              <a:gd name="connsiteY328" fmla="*/ 5280603 h 6858000"/>
              <a:gd name="connsiteX329" fmla="*/ 4267941 w 6569477"/>
              <a:gd name="connsiteY329" fmla="*/ 5273721 h 6858000"/>
              <a:gd name="connsiteX330" fmla="*/ 4267941 w 6569477"/>
              <a:gd name="connsiteY330" fmla="*/ 5280603 h 6858000"/>
              <a:gd name="connsiteX331" fmla="*/ 4267941 w 6569477"/>
              <a:gd name="connsiteY331" fmla="*/ 5287486 h 6858000"/>
              <a:gd name="connsiteX332" fmla="*/ 4261052 w 6569477"/>
              <a:gd name="connsiteY332" fmla="*/ 5294367 h 6858000"/>
              <a:gd name="connsiteX333" fmla="*/ 4226617 w 6569477"/>
              <a:gd name="connsiteY333" fmla="*/ 5328775 h 6858000"/>
              <a:gd name="connsiteX334" fmla="*/ 4240390 w 6569477"/>
              <a:gd name="connsiteY334" fmla="*/ 5321894 h 6858000"/>
              <a:gd name="connsiteX335" fmla="*/ 4240389 w 6569477"/>
              <a:gd name="connsiteY335" fmla="*/ 5328775 h 6858000"/>
              <a:gd name="connsiteX336" fmla="*/ 4240390 w 6569477"/>
              <a:gd name="connsiteY336" fmla="*/ 5335658 h 6858000"/>
              <a:gd name="connsiteX337" fmla="*/ 4247279 w 6569477"/>
              <a:gd name="connsiteY337" fmla="*/ 5328773 h 6858000"/>
              <a:gd name="connsiteX338" fmla="*/ 4219728 w 6569477"/>
              <a:gd name="connsiteY338" fmla="*/ 5376947 h 6858000"/>
              <a:gd name="connsiteX339" fmla="*/ 4219727 w 6569477"/>
              <a:gd name="connsiteY339" fmla="*/ 5370066 h 6858000"/>
              <a:gd name="connsiteX340" fmla="*/ 4226616 w 6569477"/>
              <a:gd name="connsiteY340" fmla="*/ 5363185 h 6858000"/>
              <a:gd name="connsiteX341" fmla="*/ 4226617 w 6569477"/>
              <a:gd name="connsiteY341" fmla="*/ 5356304 h 6858000"/>
              <a:gd name="connsiteX342" fmla="*/ 4212842 w 6569477"/>
              <a:gd name="connsiteY342" fmla="*/ 5370066 h 6858000"/>
              <a:gd name="connsiteX343" fmla="*/ 4205955 w 6569477"/>
              <a:gd name="connsiteY343" fmla="*/ 5376946 h 6858000"/>
              <a:gd name="connsiteX344" fmla="*/ 4143968 w 6569477"/>
              <a:gd name="connsiteY344" fmla="*/ 5425119 h 6858000"/>
              <a:gd name="connsiteX345" fmla="*/ 4114698 w 6569477"/>
              <a:gd name="connsiteY345" fmla="*/ 5468991 h 6858000"/>
              <a:gd name="connsiteX346" fmla="*/ 4106774 w 6569477"/>
              <a:gd name="connsiteY346" fmla="*/ 5485182 h 6858000"/>
              <a:gd name="connsiteX347" fmla="*/ 4105934 w 6569477"/>
              <a:gd name="connsiteY347" fmla="*/ 5519940 h 6858000"/>
              <a:gd name="connsiteX348" fmla="*/ 4076469 w 6569477"/>
              <a:gd name="connsiteY348" fmla="*/ 5566880 h 6858000"/>
              <a:gd name="connsiteX349" fmla="*/ 4038190 w 6569477"/>
              <a:gd name="connsiteY349" fmla="*/ 5604898 h 6858000"/>
              <a:gd name="connsiteX350" fmla="*/ 4036241 w 6569477"/>
              <a:gd name="connsiteY350" fmla="*/ 5607124 h 6858000"/>
              <a:gd name="connsiteX351" fmla="*/ 4050421 w 6569477"/>
              <a:gd name="connsiteY351" fmla="*/ 5633545 h 6858000"/>
              <a:gd name="connsiteX352" fmla="*/ 4143968 w 6569477"/>
              <a:gd name="connsiteY352" fmla="*/ 5514583 h 6858000"/>
              <a:gd name="connsiteX353" fmla="*/ 4247279 w 6569477"/>
              <a:gd name="connsiteY353" fmla="*/ 5383830 h 6858000"/>
              <a:gd name="connsiteX354" fmla="*/ 4329927 w 6569477"/>
              <a:gd name="connsiteY354" fmla="*/ 5246195 h 6858000"/>
              <a:gd name="connsiteX355" fmla="*/ 4398800 w 6569477"/>
              <a:gd name="connsiteY355" fmla="*/ 5136086 h 6858000"/>
              <a:gd name="connsiteX356" fmla="*/ 4405686 w 6569477"/>
              <a:gd name="connsiteY356" fmla="*/ 5129203 h 6858000"/>
              <a:gd name="connsiteX357" fmla="*/ 4412575 w 6569477"/>
              <a:gd name="connsiteY357" fmla="*/ 5115438 h 6858000"/>
              <a:gd name="connsiteX358" fmla="*/ 4424641 w 6569477"/>
              <a:gd name="connsiteY358" fmla="*/ 5024444 h 6858000"/>
              <a:gd name="connsiteX359" fmla="*/ 4412574 w 6569477"/>
              <a:gd name="connsiteY359" fmla="*/ 5053506 h 6858000"/>
              <a:gd name="connsiteX360" fmla="*/ 4419461 w 6569477"/>
              <a:gd name="connsiteY360" fmla="*/ 5044121 h 6858000"/>
              <a:gd name="connsiteX361" fmla="*/ 4419461 w 6569477"/>
              <a:gd name="connsiteY361" fmla="*/ 5046624 h 6858000"/>
              <a:gd name="connsiteX362" fmla="*/ 4412574 w 6569477"/>
              <a:gd name="connsiteY362" fmla="*/ 5060387 h 6858000"/>
              <a:gd name="connsiteX363" fmla="*/ 4416932 w 6569477"/>
              <a:gd name="connsiteY363" fmla="*/ 5060387 h 6858000"/>
              <a:gd name="connsiteX364" fmla="*/ 4420817 w 6569477"/>
              <a:gd name="connsiteY364" fmla="*/ 5042274 h 6858000"/>
              <a:gd name="connsiteX365" fmla="*/ 4419461 w 6569477"/>
              <a:gd name="connsiteY365" fmla="*/ 5044121 h 6858000"/>
              <a:gd name="connsiteX366" fmla="*/ 4419462 w 6569477"/>
              <a:gd name="connsiteY366" fmla="*/ 5039742 h 6858000"/>
              <a:gd name="connsiteX367" fmla="*/ 4421877 w 6569477"/>
              <a:gd name="connsiteY367" fmla="*/ 5037328 h 6858000"/>
              <a:gd name="connsiteX368" fmla="*/ 6184910 w 6569477"/>
              <a:gd name="connsiteY368" fmla="*/ 5000207 h 6858000"/>
              <a:gd name="connsiteX369" fmla="*/ 6182308 w 6569477"/>
              <a:gd name="connsiteY369" fmla="*/ 5002382 h 6858000"/>
              <a:gd name="connsiteX370" fmla="*/ 6184369 w 6569477"/>
              <a:gd name="connsiteY370" fmla="*/ 5004325 h 6858000"/>
              <a:gd name="connsiteX371" fmla="*/ 6185038 w 6569477"/>
              <a:gd name="connsiteY371" fmla="*/ 5003800 h 6858000"/>
              <a:gd name="connsiteX372" fmla="*/ 4530169 w 6569477"/>
              <a:gd name="connsiteY372" fmla="*/ 4904952 h 6858000"/>
              <a:gd name="connsiteX373" fmla="*/ 4471060 w 6569477"/>
              <a:gd name="connsiteY373" fmla="*/ 5018446 h 6858000"/>
              <a:gd name="connsiteX374" fmla="*/ 4496083 w 6569477"/>
              <a:gd name="connsiteY374" fmla="*/ 4976946 h 6858000"/>
              <a:gd name="connsiteX375" fmla="*/ 5279291 w 6569477"/>
              <a:gd name="connsiteY375" fmla="*/ 4811201 h 6858000"/>
              <a:gd name="connsiteX376" fmla="*/ 5278126 w 6569477"/>
              <a:gd name="connsiteY376" fmla="*/ 4830398 h 6858000"/>
              <a:gd name="connsiteX377" fmla="*/ 5278126 w 6569477"/>
              <a:gd name="connsiteY377" fmla="*/ 4821965 h 6858000"/>
              <a:gd name="connsiteX378" fmla="*/ 5278125 w 6569477"/>
              <a:gd name="connsiteY378" fmla="*/ 4813529 h 6858000"/>
              <a:gd name="connsiteX379" fmla="*/ 4639857 w 6569477"/>
              <a:gd name="connsiteY379" fmla="*/ 4771353 h 6858000"/>
              <a:gd name="connsiteX380" fmla="*/ 4641578 w 6569477"/>
              <a:gd name="connsiteY380" fmla="*/ 4771353 h 6858000"/>
              <a:gd name="connsiteX381" fmla="*/ 4639859 w 6569477"/>
              <a:gd name="connsiteY381" fmla="*/ 4778235 h 6858000"/>
              <a:gd name="connsiteX382" fmla="*/ 4639857 w 6569477"/>
              <a:gd name="connsiteY382" fmla="*/ 4771353 h 6858000"/>
              <a:gd name="connsiteX383" fmla="*/ 6300040 w 6569477"/>
              <a:gd name="connsiteY383" fmla="*/ 4758666 h 6858000"/>
              <a:gd name="connsiteX384" fmla="*/ 6294570 w 6569477"/>
              <a:gd name="connsiteY384" fmla="*/ 4787455 h 6858000"/>
              <a:gd name="connsiteX385" fmla="*/ 6297038 w 6569477"/>
              <a:gd name="connsiteY385" fmla="*/ 4785392 h 6858000"/>
              <a:gd name="connsiteX386" fmla="*/ 6301896 w 6569477"/>
              <a:gd name="connsiteY386" fmla="*/ 4759338 h 6858000"/>
              <a:gd name="connsiteX387" fmla="*/ 4624114 w 6569477"/>
              <a:gd name="connsiteY387" fmla="*/ 4714333 h 6858000"/>
              <a:gd name="connsiteX388" fmla="*/ 4608083 w 6569477"/>
              <a:gd name="connsiteY388" fmla="*/ 4755346 h 6858000"/>
              <a:gd name="connsiteX389" fmla="*/ 4566989 w 6569477"/>
              <a:gd name="connsiteY389" fmla="*/ 4834251 h 6858000"/>
              <a:gd name="connsiteX390" fmla="*/ 4579591 w 6569477"/>
              <a:gd name="connsiteY390" fmla="*/ 4838449 h 6858000"/>
              <a:gd name="connsiteX391" fmla="*/ 4584759 w 6569477"/>
              <a:gd name="connsiteY391" fmla="*/ 4853934 h 6858000"/>
              <a:gd name="connsiteX392" fmla="*/ 4619195 w 6569477"/>
              <a:gd name="connsiteY392" fmla="*/ 4819526 h 6858000"/>
              <a:gd name="connsiteX393" fmla="*/ 4612310 w 6569477"/>
              <a:gd name="connsiteY393" fmla="*/ 4833285 h 6858000"/>
              <a:gd name="connsiteX394" fmla="*/ 4605419 w 6569477"/>
              <a:gd name="connsiteY394" fmla="*/ 4847052 h 6858000"/>
              <a:gd name="connsiteX395" fmla="*/ 4612308 w 6569477"/>
              <a:gd name="connsiteY395" fmla="*/ 4840169 h 6858000"/>
              <a:gd name="connsiteX396" fmla="*/ 4619195 w 6569477"/>
              <a:gd name="connsiteY396" fmla="*/ 4826408 h 6858000"/>
              <a:gd name="connsiteX397" fmla="*/ 4626081 w 6569477"/>
              <a:gd name="connsiteY397" fmla="*/ 4819526 h 6858000"/>
              <a:gd name="connsiteX398" fmla="*/ 4646742 w 6569477"/>
              <a:gd name="connsiteY398" fmla="*/ 4785116 h 6858000"/>
              <a:gd name="connsiteX399" fmla="*/ 4646742 w 6569477"/>
              <a:gd name="connsiteY399" fmla="*/ 4778236 h 6858000"/>
              <a:gd name="connsiteX400" fmla="*/ 4646742 w 6569477"/>
              <a:gd name="connsiteY400" fmla="*/ 4771353 h 6858000"/>
              <a:gd name="connsiteX401" fmla="*/ 4641578 w 6569477"/>
              <a:gd name="connsiteY401" fmla="*/ 4771353 h 6858000"/>
              <a:gd name="connsiteX402" fmla="*/ 4643300 w 6569477"/>
              <a:gd name="connsiteY402" fmla="*/ 4764470 h 6858000"/>
              <a:gd name="connsiteX403" fmla="*/ 4646744 w 6569477"/>
              <a:gd name="connsiteY403" fmla="*/ 4750706 h 6858000"/>
              <a:gd name="connsiteX404" fmla="*/ 4612308 w 6569477"/>
              <a:gd name="connsiteY404" fmla="*/ 4771353 h 6858000"/>
              <a:gd name="connsiteX405" fmla="*/ 4626081 w 6569477"/>
              <a:gd name="connsiteY405" fmla="*/ 4716301 h 6858000"/>
              <a:gd name="connsiteX406" fmla="*/ 4626083 w 6569477"/>
              <a:gd name="connsiteY406" fmla="*/ 4709296 h 6858000"/>
              <a:gd name="connsiteX407" fmla="*/ 4626036 w 6569477"/>
              <a:gd name="connsiteY407" fmla="*/ 4709417 h 6858000"/>
              <a:gd name="connsiteX408" fmla="*/ 4626083 w 6569477"/>
              <a:gd name="connsiteY408" fmla="*/ 4709417 h 6858000"/>
              <a:gd name="connsiteX409" fmla="*/ 4669890 w 6569477"/>
              <a:gd name="connsiteY409" fmla="*/ 4597214 h 6858000"/>
              <a:gd name="connsiteX410" fmla="*/ 4652597 w 6569477"/>
              <a:gd name="connsiteY410" fmla="*/ 4641464 h 6858000"/>
              <a:gd name="connsiteX411" fmla="*/ 4662239 w 6569477"/>
              <a:gd name="connsiteY411" fmla="*/ 4624254 h 6858000"/>
              <a:gd name="connsiteX412" fmla="*/ 4670635 w 6569477"/>
              <a:gd name="connsiteY412" fmla="*/ 4600705 h 6858000"/>
              <a:gd name="connsiteX413" fmla="*/ 6312651 w 6569477"/>
              <a:gd name="connsiteY413" fmla="*/ 4449732 h 6858000"/>
              <a:gd name="connsiteX414" fmla="*/ 6267859 w 6569477"/>
              <a:gd name="connsiteY414" fmla="*/ 4610691 h 6858000"/>
              <a:gd name="connsiteX415" fmla="*/ 6182372 w 6569477"/>
              <a:gd name="connsiteY415" fmla="*/ 4871073 h 6858000"/>
              <a:gd name="connsiteX416" fmla="*/ 5921253 w 6569477"/>
              <a:gd name="connsiteY416" fmla="*/ 5525765 h 6858000"/>
              <a:gd name="connsiteX417" fmla="*/ 5877945 w 6569477"/>
              <a:gd name="connsiteY417" fmla="*/ 5612921 h 6858000"/>
              <a:gd name="connsiteX418" fmla="*/ 5913709 w 6569477"/>
              <a:gd name="connsiteY418" fmla="*/ 5556906 h 6858000"/>
              <a:gd name="connsiteX419" fmla="*/ 6019724 w 6569477"/>
              <a:gd name="connsiteY419" fmla="*/ 5360027 h 6858000"/>
              <a:gd name="connsiteX420" fmla="*/ 6039225 w 6569477"/>
              <a:gd name="connsiteY420" fmla="*/ 5361777 h 6858000"/>
              <a:gd name="connsiteX421" fmla="*/ 6048547 w 6569477"/>
              <a:gd name="connsiteY421" fmla="*/ 5341824 h 6858000"/>
              <a:gd name="connsiteX422" fmla="*/ 6046345 w 6569477"/>
              <a:gd name="connsiteY422" fmla="*/ 5341588 h 6858000"/>
              <a:gd name="connsiteX423" fmla="*/ 6084294 w 6569477"/>
              <a:gd name="connsiteY423" fmla="*/ 5246712 h 6858000"/>
              <a:gd name="connsiteX424" fmla="*/ 6089991 w 6569477"/>
              <a:gd name="connsiteY424" fmla="*/ 5252078 h 6858000"/>
              <a:gd name="connsiteX425" fmla="*/ 6098822 w 6569477"/>
              <a:gd name="connsiteY425" fmla="*/ 5228225 h 6858000"/>
              <a:gd name="connsiteX426" fmla="*/ 6103633 w 6569477"/>
              <a:gd name="connsiteY426" fmla="*/ 5190650 h 6858000"/>
              <a:gd name="connsiteX427" fmla="*/ 6151332 w 6569477"/>
              <a:gd name="connsiteY427" fmla="*/ 5096646 h 6858000"/>
              <a:gd name="connsiteX428" fmla="*/ 6137143 w 6569477"/>
              <a:gd name="connsiteY428" fmla="*/ 5090460 h 6858000"/>
              <a:gd name="connsiteX429" fmla="*/ 6155791 w 6569477"/>
              <a:gd name="connsiteY429" fmla="*/ 5046678 h 6858000"/>
              <a:gd name="connsiteX430" fmla="*/ 6163274 w 6569477"/>
              <a:gd name="connsiteY430" fmla="*/ 5026869 h 6858000"/>
              <a:gd name="connsiteX431" fmla="*/ 6160038 w 6569477"/>
              <a:gd name="connsiteY431" fmla="*/ 5031146 h 6858000"/>
              <a:gd name="connsiteX432" fmla="*/ 6158362 w 6569477"/>
              <a:gd name="connsiteY432" fmla="*/ 5022395 h 6858000"/>
              <a:gd name="connsiteX433" fmla="*/ 6191781 w 6569477"/>
              <a:gd name="connsiteY433" fmla="*/ 4868143 h 6858000"/>
              <a:gd name="connsiteX434" fmla="*/ 6200750 w 6569477"/>
              <a:gd name="connsiteY434" fmla="*/ 4932832 h 6858000"/>
              <a:gd name="connsiteX435" fmla="*/ 6218420 w 6569477"/>
              <a:gd name="connsiteY435" fmla="*/ 4900018 h 6858000"/>
              <a:gd name="connsiteX436" fmla="*/ 6222771 w 6569477"/>
              <a:gd name="connsiteY436" fmla="*/ 4851267 h 6858000"/>
              <a:gd name="connsiteX437" fmla="*/ 6309018 w 6569477"/>
              <a:gd name="connsiteY437" fmla="*/ 4490449 h 6858000"/>
              <a:gd name="connsiteX438" fmla="*/ 6312390 w 6569477"/>
              <a:gd name="connsiteY438" fmla="*/ 4452667 h 6858000"/>
              <a:gd name="connsiteX439" fmla="*/ 4770714 w 6569477"/>
              <a:gd name="connsiteY439" fmla="*/ 4303393 h 6858000"/>
              <a:gd name="connsiteX440" fmla="*/ 4768098 w 6569477"/>
              <a:gd name="connsiteY440" fmla="*/ 4309185 h 6858000"/>
              <a:gd name="connsiteX441" fmla="*/ 4730786 w 6569477"/>
              <a:gd name="connsiteY441" fmla="*/ 4441413 h 6858000"/>
              <a:gd name="connsiteX442" fmla="*/ 4697881 w 6569477"/>
              <a:gd name="connsiteY442" fmla="*/ 4525604 h 6858000"/>
              <a:gd name="connsiteX443" fmla="*/ 4705286 w 6569477"/>
              <a:gd name="connsiteY443" fmla="*/ 4517587 h 6858000"/>
              <a:gd name="connsiteX444" fmla="*/ 4736280 w 6569477"/>
              <a:gd name="connsiteY444" fmla="*/ 4447908 h 6858000"/>
              <a:gd name="connsiteX445" fmla="*/ 4770714 w 6569477"/>
              <a:gd name="connsiteY445" fmla="*/ 4303393 h 6858000"/>
              <a:gd name="connsiteX446" fmla="*/ 5516941 w 6569477"/>
              <a:gd name="connsiteY446" fmla="*/ 4034216 h 6858000"/>
              <a:gd name="connsiteX447" fmla="*/ 5516585 w 6569477"/>
              <a:gd name="connsiteY447" fmla="*/ 4035638 h 6858000"/>
              <a:gd name="connsiteX448" fmla="*/ 5517415 w 6569477"/>
              <a:gd name="connsiteY448" fmla="*/ 4034843 h 6858000"/>
              <a:gd name="connsiteX449" fmla="*/ 4464361 w 6569477"/>
              <a:gd name="connsiteY449" fmla="*/ 3887629 h 6858000"/>
              <a:gd name="connsiteX450" fmla="*/ 4447219 w 6569477"/>
              <a:gd name="connsiteY450" fmla="*/ 3951032 h 6858000"/>
              <a:gd name="connsiteX451" fmla="*/ 4449788 w 6569477"/>
              <a:gd name="connsiteY451" fmla="*/ 3945610 h 6858000"/>
              <a:gd name="connsiteX452" fmla="*/ 4458042 w 6569477"/>
              <a:gd name="connsiteY452" fmla="*/ 3931642 h 6858000"/>
              <a:gd name="connsiteX453" fmla="*/ 5497455 w 6569477"/>
              <a:gd name="connsiteY453" fmla="*/ 3860297 h 6858000"/>
              <a:gd name="connsiteX454" fmla="*/ 5497454 w 6569477"/>
              <a:gd name="connsiteY454" fmla="*/ 3868735 h 6858000"/>
              <a:gd name="connsiteX455" fmla="*/ 5496941 w 6569477"/>
              <a:gd name="connsiteY455" fmla="*/ 3868220 h 6858000"/>
              <a:gd name="connsiteX456" fmla="*/ 5489018 w 6569477"/>
              <a:gd name="connsiteY456" fmla="*/ 3851862 h 6858000"/>
              <a:gd name="connsiteX457" fmla="*/ 5489416 w 6569477"/>
              <a:gd name="connsiteY457" fmla="*/ 3851862 h 6858000"/>
              <a:gd name="connsiteX458" fmla="*/ 5489019 w 6569477"/>
              <a:gd name="connsiteY458" fmla="*/ 3860299 h 6858000"/>
              <a:gd name="connsiteX459" fmla="*/ 5911079 w 6569477"/>
              <a:gd name="connsiteY459" fmla="*/ 3772494 h 6858000"/>
              <a:gd name="connsiteX460" fmla="*/ 5910807 w 6569477"/>
              <a:gd name="connsiteY460" fmla="*/ 3775940 h 6858000"/>
              <a:gd name="connsiteX461" fmla="*/ 5911685 w 6569477"/>
              <a:gd name="connsiteY461" fmla="*/ 3774713 h 6858000"/>
              <a:gd name="connsiteX462" fmla="*/ 6449798 w 6569477"/>
              <a:gd name="connsiteY462" fmla="*/ 3769517 h 6858000"/>
              <a:gd name="connsiteX463" fmla="*/ 6435579 w 6569477"/>
              <a:gd name="connsiteY463" fmla="*/ 3779144 h 6858000"/>
              <a:gd name="connsiteX464" fmla="*/ 6426392 w 6569477"/>
              <a:gd name="connsiteY464" fmla="*/ 3784213 h 6858000"/>
              <a:gd name="connsiteX465" fmla="*/ 6421513 w 6569477"/>
              <a:gd name="connsiteY465" fmla="*/ 3924977 h 6858000"/>
              <a:gd name="connsiteX466" fmla="*/ 6405797 w 6569477"/>
              <a:gd name="connsiteY466" fmla="*/ 4066691 h 6858000"/>
              <a:gd name="connsiteX467" fmla="*/ 6410326 w 6569477"/>
              <a:gd name="connsiteY467" fmla="*/ 4126067 h 6858000"/>
              <a:gd name="connsiteX468" fmla="*/ 6395881 w 6569477"/>
              <a:gd name="connsiteY468" fmla="*/ 4232882 h 6858000"/>
              <a:gd name="connsiteX469" fmla="*/ 6391736 w 6569477"/>
              <a:gd name="connsiteY469" fmla="*/ 4265027 h 6858000"/>
              <a:gd name="connsiteX470" fmla="*/ 6399816 w 6569477"/>
              <a:gd name="connsiteY470" fmla="*/ 4239321 h 6858000"/>
              <a:gd name="connsiteX471" fmla="*/ 6405907 w 6569477"/>
              <a:gd name="connsiteY471" fmla="*/ 4171069 h 6858000"/>
              <a:gd name="connsiteX472" fmla="*/ 6428796 w 6569477"/>
              <a:gd name="connsiteY472" fmla="*/ 4079755 h 6858000"/>
              <a:gd name="connsiteX473" fmla="*/ 6419916 w 6569477"/>
              <a:gd name="connsiteY473" fmla="*/ 4069130 h 6858000"/>
              <a:gd name="connsiteX474" fmla="*/ 6433836 w 6569477"/>
              <a:gd name="connsiteY474" fmla="*/ 3913127 h 6858000"/>
              <a:gd name="connsiteX475" fmla="*/ 6455766 w 6569477"/>
              <a:gd name="connsiteY475" fmla="*/ 3777500 h 6858000"/>
              <a:gd name="connsiteX476" fmla="*/ 6449798 w 6569477"/>
              <a:gd name="connsiteY476" fmla="*/ 3769517 h 6858000"/>
              <a:gd name="connsiteX477" fmla="*/ 6431269 w 6569477"/>
              <a:gd name="connsiteY477" fmla="*/ 3677444 h 6858000"/>
              <a:gd name="connsiteX478" fmla="*/ 6429099 w 6569477"/>
              <a:gd name="connsiteY478" fmla="*/ 3684082 h 6858000"/>
              <a:gd name="connsiteX479" fmla="*/ 6428712 w 6569477"/>
              <a:gd name="connsiteY479" fmla="*/ 3698653 h 6858000"/>
              <a:gd name="connsiteX480" fmla="*/ 6430840 w 6569477"/>
              <a:gd name="connsiteY480" fmla="*/ 3685964 h 6858000"/>
              <a:gd name="connsiteX481" fmla="*/ 6441196 w 6569477"/>
              <a:gd name="connsiteY481" fmla="*/ 3504743 h 6858000"/>
              <a:gd name="connsiteX482" fmla="*/ 6440326 w 6569477"/>
              <a:gd name="connsiteY482" fmla="*/ 3514494 h 6858000"/>
              <a:gd name="connsiteX483" fmla="*/ 6440393 w 6569477"/>
              <a:gd name="connsiteY483" fmla="*/ 3514771 h 6858000"/>
              <a:gd name="connsiteX484" fmla="*/ 6438704 w 6569477"/>
              <a:gd name="connsiteY484" fmla="*/ 3535807 h 6858000"/>
              <a:gd name="connsiteX485" fmla="*/ 6440401 w 6569477"/>
              <a:gd name="connsiteY485" fmla="*/ 3531965 h 6858000"/>
              <a:gd name="connsiteX486" fmla="*/ 6441548 w 6569477"/>
              <a:gd name="connsiteY486" fmla="*/ 3519646 h 6858000"/>
              <a:gd name="connsiteX487" fmla="*/ 6440393 w 6569477"/>
              <a:gd name="connsiteY487" fmla="*/ 3514771 h 6858000"/>
              <a:gd name="connsiteX488" fmla="*/ 6458019 w 6569477"/>
              <a:gd name="connsiteY488" fmla="*/ 3495196 h 6858000"/>
              <a:gd name="connsiteX489" fmla="*/ 6453910 w 6569477"/>
              <a:gd name="connsiteY489" fmla="*/ 3495641 h 6858000"/>
              <a:gd name="connsiteX490" fmla="*/ 6451579 w 6569477"/>
              <a:gd name="connsiteY490" fmla="*/ 3538789 h 6858000"/>
              <a:gd name="connsiteX491" fmla="*/ 6438544 w 6569477"/>
              <a:gd name="connsiteY491" fmla="*/ 3621912 h 6858000"/>
              <a:gd name="connsiteX492" fmla="*/ 6434839 w 6569477"/>
              <a:gd name="connsiteY492" fmla="*/ 3651648 h 6858000"/>
              <a:gd name="connsiteX493" fmla="*/ 6440156 w 6569477"/>
              <a:gd name="connsiteY493" fmla="*/ 3649560 h 6858000"/>
              <a:gd name="connsiteX494" fmla="*/ 6448445 w 6569477"/>
              <a:gd name="connsiteY494" fmla="*/ 3639248 h 6858000"/>
              <a:gd name="connsiteX495" fmla="*/ 6452125 w 6569477"/>
              <a:gd name="connsiteY495" fmla="*/ 3653091 h 6858000"/>
              <a:gd name="connsiteX496" fmla="*/ 6452316 w 6569477"/>
              <a:gd name="connsiteY496" fmla="*/ 3654200 h 6858000"/>
              <a:gd name="connsiteX497" fmla="*/ 6453358 w 6569477"/>
              <a:gd name="connsiteY497" fmla="*/ 3623160 h 6858000"/>
              <a:gd name="connsiteX498" fmla="*/ 6456256 w 6569477"/>
              <a:gd name="connsiteY498" fmla="*/ 3501181 h 6858000"/>
              <a:gd name="connsiteX499" fmla="*/ 6458019 w 6569477"/>
              <a:gd name="connsiteY499" fmla="*/ 3495196 h 6858000"/>
              <a:gd name="connsiteX500" fmla="*/ 5472148 w 6569477"/>
              <a:gd name="connsiteY500" fmla="*/ 3455387 h 6858000"/>
              <a:gd name="connsiteX501" fmla="*/ 5480584 w 6569477"/>
              <a:gd name="connsiteY501" fmla="*/ 3463821 h 6858000"/>
              <a:gd name="connsiteX502" fmla="*/ 5472148 w 6569477"/>
              <a:gd name="connsiteY502" fmla="*/ 3463821 h 6858000"/>
              <a:gd name="connsiteX503" fmla="*/ 5489019 w 6569477"/>
              <a:gd name="connsiteY503" fmla="*/ 3362594 h 6858000"/>
              <a:gd name="connsiteX504" fmla="*/ 5497455 w 6569477"/>
              <a:gd name="connsiteY504" fmla="*/ 3514435 h 6858000"/>
              <a:gd name="connsiteX505" fmla="*/ 5522761 w 6569477"/>
              <a:gd name="connsiteY505" fmla="*/ 3581921 h 6858000"/>
              <a:gd name="connsiteX506" fmla="*/ 5531197 w 6569477"/>
              <a:gd name="connsiteY506" fmla="*/ 3666278 h 6858000"/>
              <a:gd name="connsiteX507" fmla="*/ 5514328 w 6569477"/>
              <a:gd name="connsiteY507" fmla="*/ 3809685 h 6858000"/>
              <a:gd name="connsiteX508" fmla="*/ 5505888 w 6569477"/>
              <a:gd name="connsiteY508" fmla="*/ 3801249 h 6858000"/>
              <a:gd name="connsiteX509" fmla="*/ 5505890 w 6569477"/>
              <a:gd name="connsiteY509" fmla="*/ 3809685 h 6858000"/>
              <a:gd name="connsiteX510" fmla="*/ 5497454 w 6569477"/>
              <a:gd name="connsiteY510" fmla="*/ 3843426 h 6858000"/>
              <a:gd name="connsiteX511" fmla="*/ 5497455 w 6569477"/>
              <a:gd name="connsiteY511" fmla="*/ 3851862 h 6858000"/>
              <a:gd name="connsiteX512" fmla="*/ 5489416 w 6569477"/>
              <a:gd name="connsiteY512" fmla="*/ 3851862 h 6858000"/>
              <a:gd name="connsiteX513" fmla="*/ 5490073 w 6569477"/>
              <a:gd name="connsiteY513" fmla="*/ 3838023 h 6858000"/>
              <a:gd name="connsiteX514" fmla="*/ 5480584 w 6569477"/>
              <a:gd name="connsiteY514" fmla="*/ 3801246 h 6858000"/>
              <a:gd name="connsiteX515" fmla="*/ 5489019 w 6569477"/>
              <a:gd name="connsiteY515" fmla="*/ 3792812 h 6858000"/>
              <a:gd name="connsiteX516" fmla="*/ 5489019 w 6569477"/>
              <a:gd name="connsiteY516" fmla="*/ 3784378 h 6858000"/>
              <a:gd name="connsiteX517" fmla="*/ 5497455 w 6569477"/>
              <a:gd name="connsiteY517" fmla="*/ 3775942 h 6858000"/>
              <a:gd name="connsiteX518" fmla="*/ 5497455 w 6569477"/>
              <a:gd name="connsiteY518" fmla="*/ 3767506 h 6858000"/>
              <a:gd name="connsiteX519" fmla="*/ 5489019 w 6569477"/>
              <a:gd name="connsiteY519" fmla="*/ 3767506 h 6858000"/>
              <a:gd name="connsiteX520" fmla="*/ 5480584 w 6569477"/>
              <a:gd name="connsiteY520" fmla="*/ 3700021 h 6858000"/>
              <a:gd name="connsiteX521" fmla="*/ 5489019 w 6569477"/>
              <a:gd name="connsiteY521" fmla="*/ 3700021 h 6858000"/>
              <a:gd name="connsiteX522" fmla="*/ 5489018 w 6569477"/>
              <a:gd name="connsiteY522" fmla="*/ 3683147 h 6858000"/>
              <a:gd name="connsiteX523" fmla="*/ 5489019 w 6569477"/>
              <a:gd name="connsiteY523" fmla="*/ 3674714 h 6858000"/>
              <a:gd name="connsiteX524" fmla="*/ 5497455 w 6569477"/>
              <a:gd name="connsiteY524" fmla="*/ 3590358 h 6858000"/>
              <a:gd name="connsiteX525" fmla="*/ 5489019 w 6569477"/>
              <a:gd name="connsiteY525" fmla="*/ 3590355 h 6858000"/>
              <a:gd name="connsiteX526" fmla="*/ 5497454 w 6569477"/>
              <a:gd name="connsiteY526" fmla="*/ 3581921 h 6858000"/>
              <a:gd name="connsiteX527" fmla="*/ 5489016 w 6569477"/>
              <a:gd name="connsiteY527" fmla="*/ 3573485 h 6858000"/>
              <a:gd name="connsiteX528" fmla="*/ 5489019 w 6569477"/>
              <a:gd name="connsiteY528" fmla="*/ 3522871 h 6858000"/>
              <a:gd name="connsiteX529" fmla="*/ 5480583 w 6569477"/>
              <a:gd name="connsiteY529" fmla="*/ 3497564 h 6858000"/>
              <a:gd name="connsiteX530" fmla="*/ 5489019 w 6569477"/>
              <a:gd name="connsiteY530" fmla="*/ 3489128 h 6858000"/>
              <a:gd name="connsiteX531" fmla="*/ 5472148 w 6569477"/>
              <a:gd name="connsiteY531" fmla="*/ 3480692 h 6858000"/>
              <a:gd name="connsiteX532" fmla="*/ 5480583 w 6569477"/>
              <a:gd name="connsiteY532" fmla="*/ 3480694 h 6858000"/>
              <a:gd name="connsiteX533" fmla="*/ 5480584 w 6569477"/>
              <a:gd name="connsiteY533" fmla="*/ 3472258 h 6858000"/>
              <a:gd name="connsiteX534" fmla="*/ 5480584 w 6569477"/>
              <a:gd name="connsiteY534" fmla="*/ 3463821 h 6858000"/>
              <a:gd name="connsiteX535" fmla="*/ 5480583 w 6569477"/>
              <a:gd name="connsiteY535" fmla="*/ 3455387 h 6858000"/>
              <a:gd name="connsiteX536" fmla="*/ 5480584 w 6569477"/>
              <a:gd name="connsiteY536" fmla="*/ 3446949 h 6858000"/>
              <a:gd name="connsiteX537" fmla="*/ 5489018 w 6569477"/>
              <a:gd name="connsiteY537" fmla="*/ 3430080 h 6858000"/>
              <a:gd name="connsiteX538" fmla="*/ 5480583 w 6569477"/>
              <a:gd name="connsiteY538" fmla="*/ 3413208 h 6858000"/>
              <a:gd name="connsiteX539" fmla="*/ 5489019 w 6569477"/>
              <a:gd name="connsiteY539" fmla="*/ 3362594 h 6858000"/>
              <a:gd name="connsiteX540" fmla="*/ 6476672 w 6569477"/>
              <a:gd name="connsiteY540" fmla="*/ 3330681 h 6858000"/>
              <a:gd name="connsiteX541" fmla="*/ 6474216 w 6569477"/>
              <a:gd name="connsiteY541" fmla="*/ 3344735 h 6858000"/>
              <a:gd name="connsiteX542" fmla="*/ 6474237 w 6569477"/>
              <a:gd name="connsiteY542" fmla="*/ 3389156 h 6858000"/>
              <a:gd name="connsiteX543" fmla="*/ 6473057 w 6569477"/>
              <a:gd name="connsiteY543" fmla="*/ 3436128 h 6858000"/>
              <a:gd name="connsiteX544" fmla="*/ 6474117 w 6569477"/>
              <a:gd name="connsiteY544" fmla="*/ 3429860 h 6858000"/>
              <a:gd name="connsiteX545" fmla="*/ 6484385 w 6569477"/>
              <a:gd name="connsiteY545" fmla="*/ 3401681 h 6858000"/>
              <a:gd name="connsiteX546" fmla="*/ 6476754 w 6569477"/>
              <a:gd name="connsiteY546" fmla="*/ 3334041 h 6858000"/>
              <a:gd name="connsiteX547" fmla="*/ 4591997 w 6569477"/>
              <a:gd name="connsiteY547" fmla="*/ 3197452 h 6858000"/>
              <a:gd name="connsiteX548" fmla="*/ 4573874 w 6569477"/>
              <a:gd name="connsiteY548" fmla="*/ 3239660 h 6858000"/>
              <a:gd name="connsiteX549" fmla="*/ 4466612 w 6569477"/>
              <a:gd name="connsiteY549" fmla="*/ 4099989 h 6858000"/>
              <a:gd name="connsiteX550" fmla="*/ 4461265 w 6569477"/>
              <a:gd name="connsiteY550" fmla="*/ 4132980 h 6858000"/>
              <a:gd name="connsiteX551" fmla="*/ 4451817 w 6569477"/>
              <a:gd name="connsiteY551" fmla="*/ 4150441 h 6858000"/>
              <a:gd name="connsiteX552" fmla="*/ 4445021 w 6569477"/>
              <a:gd name="connsiteY552" fmla="*/ 4150252 h 6858000"/>
              <a:gd name="connsiteX553" fmla="*/ 4440617 w 6569477"/>
              <a:gd name="connsiteY553" fmla="*/ 4171396 h 6858000"/>
              <a:gd name="connsiteX554" fmla="*/ 4419203 w 6569477"/>
              <a:gd name="connsiteY554" fmla="*/ 4256889 h 6858000"/>
              <a:gd name="connsiteX555" fmla="*/ 4407405 w 6569477"/>
              <a:gd name="connsiteY555" fmla="*/ 4258040 h 6858000"/>
              <a:gd name="connsiteX556" fmla="*/ 4396892 w 6569477"/>
              <a:gd name="connsiteY556" fmla="*/ 4321021 h 6858000"/>
              <a:gd name="connsiteX557" fmla="*/ 4369578 w 6569477"/>
              <a:gd name="connsiteY557" fmla="*/ 4407090 h 6858000"/>
              <a:gd name="connsiteX558" fmla="*/ 4333800 w 6569477"/>
              <a:gd name="connsiteY558" fmla="*/ 4479686 h 6858000"/>
              <a:gd name="connsiteX559" fmla="*/ 4325334 w 6569477"/>
              <a:gd name="connsiteY559" fmla="*/ 4466213 h 6858000"/>
              <a:gd name="connsiteX560" fmla="*/ 4280710 w 6569477"/>
              <a:gd name="connsiteY560" fmla="*/ 4594480 h 6858000"/>
              <a:gd name="connsiteX561" fmla="*/ 4225440 w 6569477"/>
              <a:gd name="connsiteY561" fmla="*/ 4735700 h 6858000"/>
              <a:gd name="connsiteX562" fmla="*/ 4207997 w 6569477"/>
              <a:gd name="connsiteY562" fmla="*/ 4727870 h 6858000"/>
              <a:gd name="connsiteX563" fmla="*/ 4197352 w 6569477"/>
              <a:gd name="connsiteY563" fmla="*/ 4740823 h 6858000"/>
              <a:gd name="connsiteX564" fmla="*/ 4196197 w 6569477"/>
              <a:gd name="connsiteY564" fmla="*/ 4729021 h 6858000"/>
              <a:gd name="connsiteX565" fmla="*/ 4197864 w 6569477"/>
              <a:gd name="connsiteY565" fmla="*/ 4721710 h 6858000"/>
              <a:gd name="connsiteX566" fmla="*/ 4198377 w 6569477"/>
              <a:gd name="connsiteY566" fmla="*/ 4702596 h 6858000"/>
              <a:gd name="connsiteX567" fmla="*/ 4205687 w 6569477"/>
              <a:gd name="connsiteY567" fmla="*/ 4704265 h 6858000"/>
              <a:gd name="connsiteX568" fmla="*/ 4211842 w 6569477"/>
              <a:gd name="connsiteY568" fmla="*/ 4694134 h 6858000"/>
              <a:gd name="connsiteX569" fmla="*/ 4212998 w 6569477"/>
              <a:gd name="connsiteY569" fmla="*/ 4705936 h 6858000"/>
              <a:gd name="connsiteX570" fmla="*/ 4211331 w 6569477"/>
              <a:gd name="connsiteY570" fmla="*/ 4713247 h 6858000"/>
              <a:gd name="connsiteX571" fmla="*/ 4241466 w 6569477"/>
              <a:gd name="connsiteY571" fmla="*/ 4631670 h 6858000"/>
              <a:gd name="connsiteX572" fmla="*/ 4288913 w 6569477"/>
              <a:gd name="connsiteY572" fmla="*/ 4507894 h 6858000"/>
              <a:gd name="connsiteX573" fmla="*/ 4316357 w 6569477"/>
              <a:gd name="connsiteY573" fmla="*/ 4471856 h 6858000"/>
              <a:gd name="connsiteX574" fmla="*/ 4320714 w 6569477"/>
              <a:gd name="connsiteY574" fmla="*/ 4419005 h 6858000"/>
              <a:gd name="connsiteX575" fmla="*/ 4355338 w 6569477"/>
              <a:gd name="connsiteY575" fmla="*/ 4334607 h 6858000"/>
              <a:gd name="connsiteX576" fmla="*/ 4378161 w 6569477"/>
              <a:gd name="connsiteY576" fmla="*/ 4251360 h 6858000"/>
              <a:gd name="connsiteX577" fmla="*/ 4394450 w 6569477"/>
              <a:gd name="connsiteY577" fmla="*/ 4247389 h 6858000"/>
              <a:gd name="connsiteX578" fmla="*/ 4413578 w 6569477"/>
              <a:gd name="connsiteY578" fmla="*/ 4184571 h 6858000"/>
              <a:gd name="connsiteX579" fmla="*/ 4421652 w 6569477"/>
              <a:gd name="connsiteY579" fmla="*/ 4146369 h 6858000"/>
              <a:gd name="connsiteX580" fmla="*/ 4419667 w 6569477"/>
              <a:gd name="connsiteY580" fmla="*/ 4145669 h 6858000"/>
              <a:gd name="connsiteX581" fmla="*/ 4417525 w 6569477"/>
              <a:gd name="connsiteY581" fmla="*/ 4118952 h 6858000"/>
              <a:gd name="connsiteX582" fmla="*/ 4441264 w 6569477"/>
              <a:gd name="connsiteY582" fmla="*/ 4013294 h 6858000"/>
              <a:gd name="connsiteX583" fmla="*/ 4436422 w 6569477"/>
              <a:gd name="connsiteY583" fmla="*/ 4018999 h 6858000"/>
              <a:gd name="connsiteX584" fmla="*/ 4431567 w 6569477"/>
              <a:gd name="connsiteY584" fmla="*/ 4022637 h 6858000"/>
              <a:gd name="connsiteX585" fmla="*/ 4428326 w 6569477"/>
              <a:gd name="connsiteY585" fmla="*/ 4020913 h 6858000"/>
              <a:gd name="connsiteX586" fmla="*/ 4391474 w 6569477"/>
              <a:gd name="connsiteY586" fmla="*/ 4157215 h 6858000"/>
              <a:gd name="connsiteX587" fmla="*/ 3740297 w 6569477"/>
              <a:gd name="connsiteY587" fmla="*/ 5325287 h 6858000"/>
              <a:gd name="connsiteX588" fmla="*/ 3673269 w 6569477"/>
              <a:gd name="connsiteY588" fmla="*/ 5399037 h 6858000"/>
              <a:gd name="connsiteX589" fmla="*/ 3669727 w 6569477"/>
              <a:gd name="connsiteY589" fmla="*/ 5403831 h 6858000"/>
              <a:gd name="connsiteX590" fmla="*/ 3640004 w 6569477"/>
              <a:gd name="connsiteY590" fmla="*/ 5455366 h 6858000"/>
              <a:gd name="connsiteX591" fmla="*/ 3518669 w 6569477"/>
              <a:gd name="connsiteY591" fmla="*/ 5580675 h 6858000"/>
              <a:gd name="connsiteX592" fmla="*/ 3333378 w 6569477"/>
              <a:gd name="connsiteY592" fmla="*/ 5787546 h 6858000"/>
              <a:gd name="connsiteX593" fmla="*/ 2632692 w 6569477"/>
              <a:gd name="connsiteY593" fmla="*/ 6357958 h 6858000"/>
              <a:gd name="connsiteX594" fmla="*/ 2932959 w 6569477"/>
              <a:gd name="connsiteY594" fmla="*/ 6170259 h 6858000"/>
              <a:gd name="connsiteX595" fmla="*/ 3209727 w 6569477"/>
              <a:gd name="connsiteY595" fmla="*/ 5975694 h 6858000"/>
              <a:gd name="connsiteX596" fmla="*/ 3479318 w 6569477"/>
              <a:gd name="connsiteY596" fmla="*/ 5724393 h 6858000"/>
              <a:gd name="connsiteX597" fmla="*/ 3630789 w 6569477"/>
              <a:gd name="connsiteY597" fmla="*/ 5574052 h 6858000"/>
              <a:gd name="connsiteX598" fmla="*/ 3641784 w 6569477"/>
              <a:gd name="connsiteY598" fmla="*/ 5558498 h 6858000"/>
              <a:gd name="connsiteX599" fmla="*/ 3648847 w 6569477"/>
              <a:gd name="connsiteY599" fmla="*/ 5558267 h 6858000"/>
              <a:gd name="connsiteX600" fmla="*/ 3723992 w 6569477"/>
              <a:gd name="connsiteY600" fmla="*/ 5473810 h 6858000"/>
              <a:gd name="connsiteX601" fmla="*/ 3661585 w 6569477"/>
              <a:gd name="connsiteY601" fmla="*/ 5560315 h 6858000"/>
              <a:gd name="connsiteX602" fmla="*/ 3668289 w 6569477"/>
              <a:gd name="connsiteY602" fmla="*/ 5568400 h 6858000"/>
              <a:gd name="connsiteX603" fmla="*/ 3671349 w 6569477"/>
              <a:gd name="connsiteY603" fmla="*/ 5565159 h 6858000"/>
              <a:gd name="connsiteX604" fmla="*/ 3704743 w 6569477"/>
              <a:gd name="connsiteY604" fmla="*/ 5518593 h 6858000"/>
              <a:gd name="connsiteX605" fmla="*/ 3742448 w 6569477"/>
              <a:gd name="connsiteY605" fmla="*/ 5493487 h 6858000"/>
              <a:gd name="connsiteX606" fmla="*/ 3763817 w 6569477"/>
              <a:gd name="connsiteY606" fmla="*/ 5444954 h 6858000"/>
              <a:gd name="connsiteX607" fmla="*/ 3824093 w 6569477"/>
              <a:gd name="connsiteY607" fmla="*/ 5376481 h 6858000"/>
              <a:gd name="connsiteX608" fmla="*/ 3872840 w 6569477"/>
              <a:gd name="connsiteY608" fmla="*/ 5305243 h 6858000"/>
              <a:gd name="connsiteX609" fmla="*/ 3889533 w 6569477"/>
              <a:gd name="connsiteY609" fmla="*/ 5306806 h 6858000"/>
              <a:gd name="connsiteX610" fmla="*/ 4015119 w 6569477"/>
              <a:gd name="connsiteY610" fmla="*/ 5097899 h 6858000"/>
              <a:gd name="connsiteX611" fmla="*/ 3994464 w 6569477"/>
              <a:gd name="connsiteY611" fmla="*/ 5102704 h 6858000"/>
              <a:gd name="connsiteX612" fmla="*/ 4092802 w 6569477"/>
              <a:gd name="connsiteY612" fmla="*/ 4987260 h 6858000"/>
              <a:gd name="connsiteX613" fmla="*/ 4080850 w 6569477"/>
              <a:gd name="connsiteY613" fmla="*/ 5021436 h 6858000"/>
              <a:gd name="connsiteX614" fmla="*/ 4078382 w 6569477"/>
              <a:gd name="connsiteY614" fmla="*/ 5029071 h 6858000"/>
              <a:gd name="connsiteX615" fmla="*/ 4076190 w 6569477"/>
              <a:gd name="connsiteY615" fmla="*/ 5029922 h 6858000"/>
              <a:gd name="connsiteX616" fmla="*/ 4076596 w 6569477"/>
              <a:gd name="connsiteY616" fmla="*/ 5034592 h 6858000"/>
              <a:gd name="connsiteX617" fmla="*/ 4078382 w 6569477"/>
              <a:gd name="connsiteY617" fmla="*/ 5029071 h 6858000"/>
              <a:gd name="connsiteX618" fmla="*/ 4080559 w 6569477"/>
              <a:gd name="connsiteY618" fmla="*/ 5028225 h 6858000"/>
              <a:gd name="connsiteX619" fmla="*/ 4085722 w 6569477"/>
              <a:gd name="connsiteY619" fmla="*/ 5027024 h 6858000"/>
              <a:gd name="connsiteX620" fmla="*/ 4077797 w 6569477"/>
              <a:gd name="connsiteY620" fmla="*/ 5039757 h 6858000"/>
              <a:gd name="connsiteX621" fmla="*/ 4079000 w 6569477"/>
              <a:gd name="connsiteY621" fmla="*/ 5044924 h 6858000"/>
              <a:gd name="connsiteX622" fmla="*/ 4073836 w 6569477"/>
              <a:gd name="connsiteY622" fmla="*/ 5046125 h 6858000"/>
              <a:gd name="connsiteX623" fmla="*/ 3990632 w 6569477"/>
              <a:gd name="connsiteY623" fmla="*/ 5179830 h 6858000"/>
              <a:gd name="connsiteX624" fmla="*/ 3909830 w 6569477"/>
              <a:gd name="connsiteY624" fmla="*/ 5323866 h 6858000"/>
              <a:gd name="connsiteX625" fmla="*/ 3898301 w 6569477"/>
              <a:gd name="connsiteY625" fmla="*/ 5321102 h 6858000"/>
              <a:gd name="connsiteX626" fmla="*/ 3867806 w 6569477"/>
              <a:gd name="connsiteY626" fmla="*/ 5377204 h 6858000"/>
              <a:gd name="connsiteX627" fmla="*/ 3813895 w 6569477"/>
              <a:gd name="connsiteY627" fmla="*/ 5449641 h 6858000"/>
              <a:gd name="connsiteX628" fmla="*/ 3756379 w 6569477"/>
              <a:gd name="connsiteY628" fmla="*/ 5506583 h 6858000"/>
              <a:gd name="connsiteX629" fmla="*/ 3752775 w 6569477"/>
              <a:gd name="connsiteY629" fmla="*/ 5491084 h 6858000"/>
              <a:gd name="connsiteX630" fmla="*/ 3709265 w 6569477"/>
              <a:gd name="connsiteY630" fmla="*/ 5546809 h 6858000"/>
              <a:gd name="connsiteX631" fmla="*/ 3669885 w 6569477"/>
              <a:gd name="connsiteY631" fmla="*/ 5596303 h 6858000"/>
              <a:gd name="connsiteX632" fmla="*/ 3646499 w 6569477"/>
              <a:gd name="connsiteY632" fmla="*/ 5639958 h 6858000"/>
              <a:gd name="connsiteX633" fmla="*/ 3613620 w 6569477"/>
              <a:gd name="connsiteY633" fmla="*/ 5675270 h 6858000"/>
              <a:gd name="connsiteX634" fmla="*/ 3413507 w 6569477"/>
              <a:gd name="connsiteY634" fmla="*/ 5872624 h 6858000"/>
              <a:gd name="connsiteX635" fmla="*/ 3322805 w 6569477"/>
              <a:gd name="connsiteY635" fmla="*/ 5952776 h 6858000"/>
              <a:gd name="connsiteX636" fmla="*/ 3320558 w 6569477"/>
              <a:gd name="connsiteY636" fmla="*/ 5955085 h 6858000"/>
              <a:gd name="connsiteX637" fmla="*/ 3314757 w 6569477"/>
              <a:gd name="connsiteY637" fmla="*/ 5959888 h 6858000"/>
              <a:gd name="connsiteX638" fmla="*/ 3307300 w 6569477"/>
              <a:gd name="connsiteY638" fmla="*/ 5966478 h 6858000"/>
              <a:gd name="connsiteX639" fmla="*/ 3303928 w 6569477"/>
              <a:gd name="connsiteY639" fmla="*/ 5968852 h 6858000"/>
              <a:gd name="connsiteX640" fmla="*/ 3201349 w 6569477"/>
              <a:gd name="connsiteY640" fmla="*/ 6053762 h 6858000"/>
              <a:gd name="connsiteX641" fmla="*/ 3207992 w 6569477"/>
              <a:gd name="connsiteY641" fmla="*/ 6056670 h 6858000"/>
              <a:gd name="connsiteX642" fmla="*/ 3225724 w 6569477"/>
              <a:gd name="connsiteY642" fmla="*/ 6055701 h 6858000"/>
              <a:gd name="connsiteX643" fmla="*/ 3234055 w 6569477"/>
              <a:gd name="connsiteY643" fmla="*/ 6055584 h 6858000"/>
              <a:gd name="connsiteX644" fmla="*/ 3383085 w 6569477"/>
              <a:gd name="connsiteY644" fmla="*/ 5947757 h 6858000"/>
              <a:gd name="connsiteX645" fmla="*/ 3692178 w 6569477"/>
              <a:gd name="connsiteY645" fmla="*/ 5663100 h 6858000"/>
              <a:gd name="connsiteX646" fmla="*/ 3726668 w 6569477"/>
              <a:gd name="connsiteY646" fmla="*/ 5628774 h 6858000"/>
              <a:gd name="connsiteX647" fmla="*/ 3751517 w 6569477"/>
              <a:gd name="connsiteY647" fmla="*/ 5601329 h 6858000"/>
              <a:gd name="connsiteX648" fmla="*/ 3758066 w 6569477"/>
              <a:gd name="connsiteY648" fmla="*/ 5598201 h 6858000"/>
              <a:gd name="connsiteX649" fmla="*/ 4021526 w 6569477"/>
              <a:gd name="connsiteY649" fmla="*/ 5278330 h 6858000"/>
              <a:gd name="connsiteX650" fmla="*/ 4018741 w 6569477"/>
              <a:gd name="connsiteY650" fmla="*/ 5279415 h 6858000"/>
              <a:gd name="connsiteX651" fmla="*/ 4005846 w 6569477"/>
              <a:gd name="connsiteY651" fmla="*/ 5290131 h 6858000"/>
              <a:gd name="connsiteX652" fmla="*/ 4006936 w 6569477"/>
              <a:gd name="connsiteY652" fmla="*/ 5278323 h 6858000"/>
              <a:gd name="connsiteX653" fmla="*/ 4009950 w 6569477"/>
              <a:gd name="connsiteY653" fmla="*/ 5271457 h 6858000"/>
              <a:gd name="connsiteX654" fmla="*/ 4014054 w 6569477"/>
              <a:gd name="connsiteY654" fmla="*/ 5252781 h 6858000"/>
              <a:gd name="connsiteX655" fmla="*/ 4020918 w 6569477"/>
              <a:gd name="connsiteY655" fmla="*/ 5255799 h 6858000"/>
              <a:gd name="connsiteX656" fmla="*/ 4028873 w 6569477"/>
              <a:gd name="connsiteY656" fmla="*/ 5247008 h 6858000"/>
              <a:gd name="connsiteX657" fmla="*/ 4027784 w 6569477"/>
              <a:gd name="connsiteY657" fmla="*/ 5258816 h 6858000"/>
              <a:gd name="connsiteX658" fmla="*/ 4024769 w 6569477"/>
              <a:gd name="connsiteY658" fmla="*/ 5265682 h 6858000"/>
              <a:gd name="connsiteX659" fmla="*/ 4069734 w 6569477"/>
              <a:gd name="connsiteY659" fmla="*/ 5191244 h 6858000"/>
              <a:gd name="connsiteX660" fmla="*/ 4139652 w 6569477"/>
              <a:gd name="connsiteY660" fmla="*/ 5078624 h 6858000"/>
              <a:gd name="connsiteX661" fmla="*/ 4173395 w 6569477"/>
              <a:gd name="connsiteY661" fmla="*/ 5048402 h 6858000"/>
              <a:gd name="connsiteX662" fmla="*/ 4187632 w 6569477"/>
              <a:gd name="connsiteY662" fmla="*/ 4997320 h 6858000"/>
              <a:gd name="connsiteX663" fmla="*/ 4237537 w 6569477"/>
              <a:gd name="connsiteY663" fmla="*/ 4920957 h 6858000"/>
              <a:gd name="connsiteX664" fmla="*/ 4275637 w 6569477"/>
              <a:gd name="connsiteY664" fmla="*/ 4843501 h 6858000"/>
              <a:gd name="connsiteX665" fmla="*/ 4292382 w 6569477"/>
              <a:gd name="connsiteY665" fmla="*/ 4842669 h 6858000"/>
              <a:gd name="connsiteX666" fmla="*/ 4386922 w 6569477"/>
              <a:gd name="connsiteY666" fmla="*/ 4618000 h 6858000"/>
              <a:gd name="connsiteX667" fmla="*/ 4367162 w 6569477"/>
              <a:gd name="connsiteY667" fmla="*/ 4625699 h 6858000"/>
              <a:gd name="connsiteX668" fmla="*/ 4425731 w 6569477"/>
              <a:gd name="connsiteY668" fmla="*/ 4531642 h 6858000"/>
              <a:gd name="connsiteX669" fmla="*/ 4440463 w 6569477"/>
              <a:gd name="connsiteY669" fmla="*/ 4509053 h 6858000"/>
              <a:gd name="connsiteX670" fmla="*/ 4496479 w 6569477"/>
              <a:gd name="connsiteY670" fmla="*/ 4324901 h 6858000"/>
              <a:gd name="connsiteX671" fmla="*/ 4558379 w 6569477"/>
              <a:gd name="connsiteY671" fmla="*/ 4048002 h 6858000"/>
              <a:gd name="connsiteX672" fmla="*/ 4558015 w 6569477"/>
              <a:gd name="connsiteY672" fmla="*/ 3905566 h 6858000"/>
              <a:gd name="connsiteX673" fmla="*/ 4557679 w 6569477"/>
              <a:gd name="connsiteY673" fmla="*/ 3800467 h 6858000"/>
              <a:gd name="connsiteX674" fmla="*/ 4604555 w 6569477"/>
              <a:gd name="connsiteY674" fmla="*/ 3232475 h 6858000"/>
              <a:gd name="connsiteX675" fmla="*/ 4591997 w 6569477"/>
              <a:gd name="connsiteY675" fmla="*/ 3197452 h 6858000"/>
              <a:gd name="connsiteX676" fmla="*/ 6452746 w 6569477"/>
              <a:gd name="connsiteY676" fmla="*/ 3122946 h 6858000"/>
              <a:gd name="connsiteX677" fmla="*/ 6453162 w 6569477"/>
              <a:gd name="connsiteY677" fmla="*/ 3130579 h 6858000"/>
              <a:gd name="connsiteX678" fmla="*/ 6456587 w 6569477"/>
              <a:gd name="connsiteY678" fmla="*/ 3167050 h 6858000"/>
              <a:gd name="connsiteX679" fmla="*/ 6461451 w 6569477"/>
              <a:gd name="connsiteY679" fmla="*/ 3181937 h 6858000"/>
              <a:gd name="connsiteX680" fmla="*/ 6467043 w 6569477"/>
              <a:gd name="connsiteY680" fmla="*/ 3130919 h 6858000"/>
              <a:gd name="connsiteX681" fmla="*/ 6466334 w 6569477"/>
              <a:gd name="connsiteY681" fmla="*/ 3130706 h 6858000"/>
              <a:gd name="connsiteX682" fmla="*/ 6458257 w 6569477"/>
              <a:gd name="connsiteY682" fmla="*/ 3143801 h 6858000"/>
              <a:gd name="connsiteX683" fmla="*/ 6455200 w 6569477"/>
              <a:gd name="connsiteY683" fmla="*/ 3129015 h 6858000"/>
              <a:gd name="connsiteX684" fmla="*/ 5899755 w 6569477"/>
              <a:gd name="connsiteY684" fmla="*/ 3090904 h 6858000"/>
              <a:gd name="connsiteX685" fmla="*/ 5899749 w 6569477"/>
              <a:gd name="connsiteY685" fmla="*/ 3090971 h 6858000"/>
              <a:gd name="connsiteX686" fmla="*/ 5913876 w 6569477"/>
              <a:gd name="connsiteY686" fmla="*/ 3255517 h 6858000"/>
              <a:gd name="connsiteX687" fmla="*/ 5902787 w 6569477"/>
              <a:gd name="connsiteY687" fmla="*/ 3259712 h 6858000"/>
              <a:gd name="connsiteX688" fmla="*/ 5909097 w 6569477"/>
              <a:gd name="connsiteY688" fmla="*/ 3323253 h 6858000"/>
              <a:gd name="connsiteX689" fmla="*/ 5905223 w 6569477"/>
              <a:gd name="connsiteY689" fmla="*/ 3413467 h 6858000"/>
              <a:gd name="connsiteX690" fmla="*/ 5889655 w 6569477"/>
              <a:gd name="connsiteY690" fmla="*/ 3492889 h 6858000"/>
              <a:gd name="connsiteX691" fmla="*/ 5877964 w 6569477"/>
              <a:gd name="connsiteY691" fmla="*/ 3482098 h 6858000"/>
              <a:gd name="connsiteX692" fmla="*/ 5873297 w 6569477"/>
              <a:gd name="connsiteY692" fmla="*/ 3552644 h 6858000"/>
              <a:gd name="connsiteX693" fmla="*/ 5868721 w 6569477"/>
              <a:gd name="connsiteY693" fmla="*/ 3613366 h 6858000"/>
              <a:gd name="connsiteX694" fmla="*/ 5868626 w 6569477"/>
              <a:gd name="connsiteY694" fmla="*/ 3615664 h 6858000"/>
              <a:gd name="connsiteX695" fmla="*/ 5902370 w 6569477"/>
              <a:gd name="connsiteY695" fmla="*/ 3649406 h 6858000"/>
              <a:gd name="connsiteX696" fmla="*/ 5893933 w 6569477"/>
              <a:gd name="connsiteY696" fmla="*/ 3759069 h 6858000"/>
              <a:gd name="connsiteX697" fmla="*/ 5910807 w 6569477"/>
              <a:gd name="connsiteY697" fmla="*/ 3708454 h 6858000"/>
              <a:gd name="connsiteX698" fmla="*/ 5913969 w 6569477"/>
              <a:gd name="connsiteY698" fmla="*/ 3735871 h 6858000"/>
              <a:gd name="connsiteX699" fmla="*/ 5913771 w 6569477"/>
              <a:gd name="connsiteY699" fmla="*/ 3738386 h 6858000"/>
              <a:gd name="connsiteX700" fmla="*/ 5919568 w 6569477"/>
              <a:gd name="connsiteY700" fmla="*/ 3702380 h 6858000"/>
              <a:gd name="connsiteX701" fmla="*/ 5920803 w 6569477"/>
              <a:gd name="connsiteY701" fmla="*/ 3653480 h 6858000"/>
              <a:gd name="connsiteX702" fmla="*/ 5935379 w 6569477"/>
              <a:gd name="connsiteY702" fmla="*/ 3617663 h 6858000"/>
              <a:gd name="connsiteX703" fmla="*/ 5927180 w 6569477"/>
              <a:gd name="connsiteY703" fmla="*/ 3573144 h 6858000"/>
              <a:gd name="connsiteX704" fmla="*/ 5936885 w 6569477"/>
              <a:gd name="connsiteY704" fmla="*/ 3495878 h 6858000"/>
              <a:gd name="connsiteX705" fmla="*/ 5937123 w 6569477"/>
              <a:gd name="connsiteY705" fmla="*/ 3422193 h 6858000"/>
              <a:gd name="connsiteX706" fmla="*/ 5949659 w 6569477"/>
              <a:gd name="connsiteY706" fmla="*/ 3415287 h 6858000"/>
              <a:gd name="connsiteX707" fmla="*/ 5948577 w 6569477"/>
              <a:gd name="connsiteY707" fmla="*/ 3308820 h 6858000"/>
              <a:gd name="connsiteX708" fmla="*/ 5940173 w 6569477"/>
              <a:gd name="connsiteY708" fmla="*/ 3227623 h 6858000"/>
              <a:gd name="connsiteX709" fmla="*/ 5936112 w 6569477"/>
              <a:gd name="connsiteY709" fmla="*/ 3227623 h 6858000"/>
              <a:gd name="connsiteX710" fmla="*/ 5934113 w 6569477"/>
              <a:gd name="connsiteY710" fmla="*/ 3216005 h 6858000"/>
              <a:gd name="connsiteX711" fmla="*/ 5933300 w 6569477"/>
              <a:gd name="connsiteY711" fmla="*/ 3217735 h 6858000"/>
              <a:gd name="connsiteX712" fmla="*/ 5925816 w 6569477"/>
              <a:gd name="connsiteY712" fmla="*/ 3220835 h 6858000"/>
              <a:gd name="connsiteX713" fmla="*/ 5922789 w 6569477"/>
              <a:gd name="connsiteY713" fmla="*/ 3182917 h 6858000"/>
              <a:gd name="connsiteX714" fmla="*/ 5925668 w 6569477"/>
              <a:gd name="connsiteY714" fmla="*/ 3166923 h 6858000"/>
              <a:gd name="connsiteX715" fmla="*/ 5922799 w 6569477"/>
              <a:gd name="connsiteY715" fmla="*/ 3150253 h 6858000"/>
              <a:gd name="connsiteX716" fmla="*/ 6470079 w 6569477"/>
              <a:gd name="connsiteY716" fmla="*/ 2971783 h 6858000"/>
              <a:gd name="connsiteX717" fmla="*/ 6459848 w 6569477"/>
              <a:gd name="connsiteY717" fmla="*/ 2985189 h 6858000"/>
              <a:gd name="connsiteX718" fmla="*/ 6446665 w 6569477"/>
              <a:gd name="connsiteY718" fmla="*/ 2989730 h 6858000"/>
              <a:gd name="connsiteX719" fmla="*/ 6447438 w 6569477"/>
              <a:gd name="connsiteY719" fmla="*/ 2994236 h 6858000"/>
              <a:gd name="connsiteX720" fmla="*/ 6440386 w 6569477"/>
              <a:gd name="connsiteY720" fmla="*/ 3018174 h 6858000"/>
              <a:gd name="connsiteX721" fmla="*/ 6450805 w 6569477"/>
              <a:gd name="connsiteY721" fmla="*/ 3087293 h 6858000"/>
              <a:gd name="connsiteX722" fmla="*/ 6451373 w 6569477"/>
              <a:gd name="connsiteY722" fmla="*/ 3097752 h 6858000"/>
              <a:gd name="connsiteX723" fmla="*/ 6456557 w 6569477"/>
              <a:gd name="connsiteY723" fmla="*/ 3096583 h 6858000"/>
              <a:gd name="connsiteX724" fmla="*/ 6467490 w 6569477"/>
              <a:gd name="connsiteY724" fmla="*/ 3085383 h 6858000"/>
              <a:gd name="connsiteX725" fmla="*/ 6469775 w 6569477"/>
              <a:gd name="connsiteY725" fmla="*/ 3085600 h 6858000"/>
              <a:gd name="connsiteX726" fmla="*/ 6473655 w 6569477"/>
              <a:gd name="connsiteY726" fmla="*/ 3017169 h 6858000"/>
              <a:gd name="connsiteX727" fmla="*/ 6473968 w 6569477"/>
              <a:gd name="connsiteY727" fmla="*/ 2994029 h 6858000"/>
              <a:gd name="connsiteX728" fmla="*/ 5796128 w 6569477"/>
              <a:gd name="connsiteY728" fmla="*/ 2808658 h 6858000"/>
              <a:gd name="connsiteX729" fmla="*/ 5796854 w 6569477"/>
              <a:gd name="connsiteY729" fmla="*/ 2813211 h 6858000"/>
              <a:gd name="connsiteX730" fmla="*/ 5790016 w 6569477"/>
              <a:gd name="connsiteY730" fmla="*/ 2888065 h 6858000"/>
              <a:gd name="connsiteX731" fmla="*/ 5804143 w 6569477"/>
              <a:gd name="connsiteY731" fmla="*/ 3052612 h 6858000"/>
              <a:gd name="connsiteX732" fmla="*/ 5793054 w 6569477"/>
              <a:gd name="connsiteY732" fmla="*/ 3056806 h 6858000"/>
              <a:gd name="connsiteX733" fmla="*/ 5799363 w 6569477"/>
              <a:gd name="connsiteY733" fmla="*/ 3120348 h 6858000"/>
              <a:gd name="connsiteX734" fmla="*/ 5795489 w 6569477"/>
              <a:gd name="connsiteY734" fmla="*/ 3210561 h 6858000"/>
              <a:gd name="connsiteX735" fmla="*/ 5779922 w 6569477"/>
              <a:gd name="connsiteY735" fmla="*/ 3289984 h 6858000"/>
              <a:gd name="connsiteX736" fmla="*/ 5768230 w 6569477"/>
              <a:gd name="connsiteY736" fmla="*/ 3279192 h 6858000"/>
              <a:gd name="connsiteX737" fmla="*/ 5758672 w 6569477"/>
              <a:gd name="connsiteY737" fmla="*/ 3414663 h 6858000"/>
              <a:gd name="connsiteX738" fmla="*/ 5755841 w 6569477"/>
              <a:gd name="connsiteY738" fmla="*/ 3484197 h 6858000"/>
              <a:gd name="connsiteX739" fmla="*/ 5751250 w 6569477"/>
              <a:gd name="connsiteY739" fmla="*/ 3511578 h 6858000"/>
              <a:gd name="connsiteX740" fmla="*/ 5753689 w 6569477"/>
              <a:gd name="connsiteY740" fmla="*/ 3558722 h 6858000"/>
              <a:gd name="connsiteX741" fmla="*/ 5750526 w 6569477"/>
              <a:gd name="connsiteY741" fmla="*/ 3632535 h 6858000"/>
              <a:gd name="connsiteX742" fmla="*/ 5834884 w 6569477"/>
              <a:gd name="connsiteY742" fmla="*/ 3413208 h 6858000"/>
              <a:gd name="connsiteX743" fmla="*/ 5868624 w 6569477"/>
              <a:gd name="connsiteY743" fmla="*/ 3387901 h 6858000"/>
              <a:gd name="connsiteX744" fmla="*/ 5866517 w 6569477"/>
              <a:gd name="connsiteY744" fmla="*/ 3410045 h 6858000"/>
              <a:gd name="connsiteX745" fmla="*/ 5867131 w 6569477"/>
              <a:gd name="connsiteY745" fmla="*/ 3410229 h 6858000"/>
              <a:gd name="connsiteX746" fmla="*/ 5872246 w 6569477"/>
              <a:gd name="connsiteY746" fmla="*/ 3386637 h 6858000"/>
              <a:gd name="connsiteX747" fmla="*/ 5872535 w 6569477"/>
              <a:gd name="connsiteY747" fmla="*/ 3347224 h 6858000"/>
              <a:gd name="connsiteX748" fmla="*/ 5872815 w 6569477"/>
              <a:gd name="connsiteY748" fmla="*/ 3260906 h 6858000"/>
              <a:gd name="connsiteX749" fmla="*/ 5887499 w 6569477"/>
              <a:gd name="connsiteY749" fmla="*/ 3252816 h 6858000"/>
              <a:gd name="connsiteX750" fmla="*/ 5880163 w 6569477"/>
              <a:gd name="connsiteY750" fmla="*/ 3070525 h 6858000"/>
              <a:gd name="connsiteX751" fmla="*/ 5878087 w 6569477"/>
              <a:gd name="connsiteY751" fmla="*/ 3050101 h 6858000"/>
              <a:gd name="connsiteX752" fmla="*/ 5870867 w 6569477"/>
              <a:gd name="connsiteY752" fmla="*/ 3036635 h 6858000"/>
              <a:gd name="connsiteX753" fmla="*/ 5865140 w 6569477"/>
              <a:gd name="connsiteY753" fmla="*/ 3025482 h 6858000"/>
              <a:gd name="connsiteX754" fmla="*/ 5864600 w 6569477"/>
              <a:gd name="connsiteY754" fmla="*/ 3026174 h 6858000"/>
              <a:gd name="connsiteX755" fmla="*/ 5859570 w 6569477"/>
              <a:gd name="connsiteY755" fmla="*/ 3025027 h 6858000"/>
              <a:gd name="connsiteX756" fmla="*/ 5858588 w 6569477"/>
              <a:gd name="connsiteY756" fmla="*/ 3012722 h 6858000"/>
              <a:gd name="connsiteX757" fmla="*/ 5843319 w 6569477"/>
              <a:gd name="connsiteY757" fmla="*/ 2982990 h 6858000"/>
              <a:gd name="connsiteX758" fmla="*/ 5834884 w 6569477"/>
              <a:gd name="connsiteY758" fmla="*/ 3016734 h 6858000"/>
              <a:gd name="connsiteX759" fmla="*/ 5818012 w 6569477"/>
              <a:gd name="connsiteY759" fmla="*/ 2864891 h 6858000"/>
              <a:gd name="connsiteX760" fmla="*/ 5804304 w 6569477"/>
              <a:gd name="connsiteY760" fmla="*/ 2829962 h 6858000"/>
              <a:gd name="connsiteX761" fmla="*/ 6508420 w 6569477"/>
              <a:gd name="connsiteY761" fmla="*/ 2779156 h 6858000"/>
              <a:gd name="connsiteX762" fmla="*/ 6507136 w 6569477"/>
              <a:gd name="connsiteY762" fmla="*/ 2780799 h 6858000"/>
              <a:gd name="connsiteX763" fmla="*/ 6500134 w 6569477"/>
              <a:gd name="connsiteY763" fmla="*/ 2779246 h 6858000"/>
              <a:gd name="connsiteX764" fmla="*/ 6502399 w 6569477"/>
              <a:gd name="connsiteY764" fmla="*/ 2890359 h 6858000"/>
              <a:gd name="connsiteX765" fmla="*/ 6505686 w 6569477"/>
              <a:gd name="connsiteY765" fmla="*/ 2887611 h 6858000"/>
              <a:gd name="connsiteX766" fmla="*/ 6511866 w 6569477"/>
              <a:gd name="connsiteY766" fmla="*/ 2873422 h 6858000"/>
              <a:gd name="connsiteX767" fmla="*/ 6513497 w 6569477"/>
              <a:gd name="connsiteY767" fmla="*/ 2877577 h 6858000"/>
              <a:gd name="connsiteX768" fmla="*/ 6514565 w 6569477"/>
              <a:gd name="connsiteY768" fmla="*/ 2898237 h 6858000"/>
              <a:gd name="connsiteX769" fmla="*/ 6519875 w 6569477"/>
              <a:gd name="connsiteY769" fmla="*/ 2893798 h 6858000"/>
              <a:gd name="connsiteX770" fmla="*/ 6513497 w 6569477"/>
              <a:gd name="connsiteY770" fmla="*/ 2877577 h 6858000"/>
              <a:gd name="connsiteX771" fmla="*/ 5404661 w 6569477"/>
              <a:gd name="connsiteY771" fmla="*/ 2763661 h 6858000"/>
              <a:gd name="connsiteX772" fmla="*/ 5413098 w 6569477"/>
              <a:gd name="connsiteY772" fmla="*/ 2788968 h 6858000"/>
              <a:gd name="connsiteX773" fmla="*/ 5413098 w 6569477"/>
              <a:gd name="connsiteY773" fmla="*/ 2797406 h 6858000"/>
              <a:gd name="connsiteX774" fmla="*/ 5413098 w 6569477"/>
              <a:gd name="connsiteY774" fmla="*/ 2805841 h 6858000"/>
              <a:gd name="connsiteX775" fmla="*/ 5413098 w 6569477"/>
              <a:gd name="connsiteY775" fmla="*/ 2814276 h 6858000"/>
              <a:gd name="connsiteX776" fmla="*/ 5404662 w 6569477"/>
              <a:gd name="connsiteY776" fmla="*/ 2797406 h 6858000"/>
              <a:gd name="connsiteX777" fmla="*/ 6368014 w 6569477"/>
              <a:gd name="connsiteY777" fmla="*/ 2752114 h 6858000"/>
              <a:gd name="connsiteX778" fmla="*/ 6354550 w 6569477"/>
              <a:gd name="connsiteY778" fmla="*/ 2796770 h 6858000"/>
              <a:gd name="connsiteX779" fmla="*/ 6353593 w 6569477"/>
              <a:gd name="connsiteY779" fmla="*/ 2805446 h 6858000"/>
              <a:gd name="connsiteX780" fmla="*/ 6374570 w 6569477"/>
              <a:gd name="connsiteY780" fmla="*/ 2874671 h 6858000"/>
              <a:gd name="connsiteX781" fmla="*/ 6409578 w 6569477"/>
              <a:gd name="connsiteY781" fmla="*/ 3143175 h 6858000"/>
              <a:gd name="connsiteX782" fmla="*/ 6414888 w 6569477"/>
              <a:gd name="connsiteY782" fmla="*/ 3138739 h 6858000"/>
              <a:gd name="connsiteX783" fmla="*/ 6421068 w 6569477"/>
              <a:gd name="connsiteY783" fmla="*/ 3124551 h 6858000"/>
              <a:gd name="connsiteX784" fmla="*/ 6422700 w 6569477"/>
              <a:gd name="connsiteY784" fmla="*/ 3128706 h 6858000"/>
              <a:gd name="connsiteX785" fmla="*/ 6423768 w 6569477"/>
              <a:gd name="connsiteY785" fmla="*/ 3149362 h 6858000"/>
              <a:gd name="connsiteX786" fmla="*/ 6429077 w 6569477"/>
              <a:gd name="connsiteY786" fmla="*/ 3144926 h 6858000"/>
              <a:gd name="connsiteX787" fmla="*/ 6422700 w 6569477"/>
              <a:gd name="connsiteY787" fmla="*/ 3128706 h 6858000"/>
              <a:gd name="connsiteX788" fmla="*/ 6417015 w 6569477"/>
              <a:gd name="connsiteY788" fmla="*/ 3018534 h 6858000"/>
              <a:gd name="connsiteX789" fmla="*/ 6414015 w 6569477"/>
              <a:gd name="connsiteY789" fmla="*/ 2972866 h 6858000"/>
              <a:gd name="connsiteX790" fmla="*/ 6406544 w 6569477"/>
              <a:gd name="connsiteY790" fmla="*/ 2951752 h 6858000"/>
              <a:gd name="connsiteX791" fmla="*/ 6389030 w 6569477"/>
              <a:gd name="connsiteY791" fmla="*/ 2804652 h 6858000"/>
              <a:gd name="connsiteX792" fmla="*/ 6368014 w 6569477"/>
              <a:gd name="connsiteY792" fmla="*/ 2752114 h 6858000"/>
              <a:gd name="connsiteX793" fmla="*/ 6478241 w 6569477"/>
              <a:gd name="connsiteY793" fmla="*/ 2723750 h 6858000"/>
              <a:gd name="connsiteX794" fmla="*/ 6481412 w 6569477"/>
              <a:gd name="connsiteY794" fmla="*/ 2772854 h 6858000"/>
              <a:gd name="connsiteX795" fmla="*/ 6481359 w 6569477"/>
              <a:gd name="connsiteY795" fmla="*/ 2778262 h 6858000"/>
              <a:gd name="connsiteX796" fmla="*/ 6492255 w 6569477"/>
              <a:gd name="connsiteY796" fmla="*/ 2843453 h 6858000"/>
              <a:gd name="connsiteX797" fmla="*/ 6492103 w 6569477"/>
              <a:gd name="connsiteY797" fmla="*/ 2836567 h 6858000"/>
              <a:gd name="connsiteX798" fmla="*/ 6487688 w 6569477"/>
              <a:gd name="connsiteY798" fmla="*/ 2751180 h 6858000"/>
              <a:gd name="connsiteX799" fmla="*/ 6471948 w 6569477"/>
              <a:gd name="connsiteY799" fmla="*/ 2602764 h 6858000"/>
              <a:gd name="connsiteX800" fmla="*/ 6470476 w 6569477"/>
              <a:gd name="connsiteY800" fmla="*/ 2603507 h 6858000"/>
              <a:gd name="connsiteX801" fmla="*/ 6474714 w 6569477"/>
              <a:gd name="connsiteY801" fmla="*/ 2669154 h 6858000"/>
              <a:gd name="connsiteX802" fmla="*/ 6474578 w 6569477"/>
              <a:gd name="connsiteY802" fmla="*/ 2659237 h 6858000"/>
              <a:gd name="connsiteX803" fmla="*/ 6476460 w 6569477"/>
              <a:gd name="connsiteY803" fmla="*/ 2609956 h 6858000"/>
              <a:gd name="connsiteX804" fmla="*/ 6471948 w 6569477"/>
              <a:gd name="connsiteY804" fmla="*/ 2602764 h 6858000"/>
              <a:gd name="connsiteX805" fmla="*/ 6458450 w 6569477"/>
              <a:gd name="connsiteY805" fmla="*/ 2239645 h 6858000"/>
              <a:gd name="connsiteX806" fmla="*/ 6450161 w 6569477"/>
              <a:gd name="connsiteY806" fmla="*/ 2257976 h 6858000"/>
              <a:gd name="connsiteX807" fmla="*/ 6433952 w 6569477"/>
              <a:gd name="connsiteY807" fmla="*/ 2243260 h 6858000"/>
              <a:gd name="connsiteX808" fmla="*/ 6419984 w 6569477"/>
              <a:gd name="connsiteY808" fmla="*/ 2274915 h 6858000"/>
              <a:gd name="connsiteX809" fmla="*/ 6412070 w 6569477"/>
              <a:gd name="connsiteY809" fmla="*/ 2253880 h 6858000"/>
              <a:gd name="connsiteX810" fmla="*/ 6438066 w 6569477"/>
              <a:gd name="connsiteY810" fmla="*/ 2377354 h 6858000"/>
              <a:gd name="connsiteX811" fmla="*/ 6458698 w 6569477"/>
              <a:gd name="connsiteY811" fmla="*/ 2510576 h 6858000"/>
              <a:gd name="connsiteX812" fmla="*/ 6465170 w 6569477"/>
              <a:gd name="connsiteY812" fmla="*/ 2512554 h 6858000"/>
              <a:gd name="connsiteX813" fmla="*/ 6466949 w 6569477"/>
              <a:gd name="connsiteY813" fmla="*/ 2477172 h 6858000"/>
              <a:gd name="connsiteX814" fmla="*/ 6512779 w 6569477"/>
              <a:gd name="connsiteY814" fmla="*/ 2527655 h 6858000"/>
              <a:gd name="connsiteX815" fmla="*/ 6482025 w 6569477"/>
              <a:gd name="connsiteY815" fmla="*/ 2340112 h 6858000"/>
              <a:gd name="connsiteX816" fmla="*/ 6479231 w 6569477"/>
              <a:gd name="connsiteY816" fmla="*/ 2346442 h 6858000"/>
              <a:gd name="connsiteX817" fmla="*/ 6476437 w 6569477"/>
              <a:gd name="connsiteY817" fmla="*/ 2352774 h 6858000"/>
              <a:gd name="connsiteX818" fmla="*/ 6472897 w 6569477"/>
              <a:gd name="connsiteY818" fmla="*/ 2343650 h 6858000"/>
              <a:gd name="connsiteX819" fmla="*/ 6472151 w 6569477"/>
              <a:gd name="connsiteY819" fmla="*/ 2328192 h 6858000"/>
              <a:gd name="connsiteX820" fmla="*/ 6469356 w 6569477"/>
              <a:gd name="connsiteY820" fmla="*/ 2334523 h 6858000"/>
              <a:gd name="connsiteX821" fmla="*/ 6467117 w 6569477"/>
              <a:gd name="connsiteY821" fmla="*/ 2288151 h 6858000"/>
              <a:gd name="connsiteX822" fmla="*/ 6460782 w 6569477"/>
              <a:gd name="connsiteY822" fmla="*/ 2285355 h 6858000"/>
              <a:gd name="connsiteX823" fmla="*/ 6457242 w 6569477"/>
              <a:gd name="connsiteY823" fmla="*/ 2276229 h 6858000"/>
              <a:gd name="connsiteX824" fmla="*/ 6460035 w 6569477"/>
              <a:gd name="connsiteY824" fmla="*/ 2269898 h 6858000"/>
              <a:gd name="connsiteX825" fmla="*/ 6462830 w 6569477"/>
              <a:gd name="connsiteY825" fmla="*/ 2263567 h 6858000"/>
              <a:gd name="connsiteX826" fmla="*/ 6466369 w 6569477"/>
              <a:gd name="connsiteY826" fmla="*/ 2272693 h 6858000"/>
              <a:gd name="connsiteX827" fmla="*/ 6469164 w 6569477"/>
              <a:gd name="connsiteY827" fmla="*/ 2266362 h 6858000"/>
              <a:gd name="connsiteX828" fmla="*/ 6461975 w 6569477"/>
              <a:gd name="connsiteY828" fmla="*/ 2240852 h 6858000"/>
              <a:gd name="connsiteX829" fmla="*/ 6458450 w 6569477"/>
              <a:gd name="connsiteY829" fmla="*/ 2239645 h 6858000"/>
              <a:gd name="connsiteX830" fmla="*/ 6119324 w 6569477"/>
              <a:gd name="connsiteY830" fmla="*/ 1470230 h 6858000"/>
              <a:gd name="connsiteX831" fmla="*/ 6182372 w 6569477"/>
              <a:gd name="connsiteY831" fmla="*/ 1708395 h 6858000"/>
              <a:gd name="connsiteX832" fmla="*/ 6213896 w 6569477"/>
              <a:gd name="connsiteY832" fmla="*/ 1718901 h 6858000"/>
              <a:gd name="connsiteX833" fmla="*/ 6230856 w 6569477"/>
              <a:gd name="connsiteY833" fmla="*/ 1709003 h 6858000"/>
              <a:gd name="connsiteX834" fmla="*/ 6226890 w 6569477"/>
              <a:gd name="connsiteY834" fmla="*/ 1691895 h 6858000"/>
              <a:gd name="connsiteX835" fmla="*/ 6185731 w 6569477"/>
              <a:gd name="connsiteY835" fmla="*/ 1576670 h 6858000"/>
              <a:gd name="connsiteX836" fmla="*/ 6173508 w 6569477"/>
              <a:gd name="connsiteY836" fmla="*/ 1521886 h 6858000"/>
              <a:gd name="connsiteX837" fmla="*/ 6172469 w 6569477"/>
              <a:gd name="connsiteY837" fmla="*/ 1515742 h 6858000"/>
              <a:gd name="connsiteX838" fmla="*/ 6170551 w 6569477"/>
              <a:gd name="connsiteY838" fmla="*/ 1514447 h 6858000"/>
              <a:gd name="connsiteX839" fmla="*/ 6119324 w 6569477"/>
              <a:gd name="connsiteY839" fmla="*/ 1470230 h 6858000"/>
              <a:gd name="connsiteX840" fmla="*/ 6220785 w 6569477"/>
              <a:gd name="connsiteY840" fmla="*/ 1467284 h 6858000"/>
              <a:gd name="connsiteX841" fmla="*/ 6224419 w 6569477"/>
              <a:gd name="connsiteY841" fmla="*/ 1484860 h 6858000"/>
              <a:gd name="connsiteX842" fmla="*/ 6221902 w 6569477"/>
              <a:gd name="connsiteY842" fmla="*/ 1506545 h 6858000"/>
              <a:gd name="connsiteX843" fmla="*/ 6228674 w 6569477"/>
              <a:gd name="connsiteY843" fmla="*/ 1507988 h 6858000"/>
              <a:gd name="connsiteX844" fmla="*/ 6234004 w 6569477"/>
              <a:gd name="connsiteY844" fmla="*/ 1516199 h 6858000"/>
              <a:gd name="connsiteX845" fmla="*/ 6229680 w 6569477"/>
              <a:gd name="connsiteY845" fmla="*/ 1536503 h 6858000"/>
              <a:gd name="connsiteX846" fmla="*/ 6224350 w 6569477"/>
              <a:gd name="connsiteY846" fmla="*/ 1528292 h 6858000"/>
              <a:gd name="connsiteX847" fmla="*/ 6223684 w 6569477"/>
              <a:gd name="connsiteY847" fmla="*/ 1527266 h 6858000"/>
              <a:gd name="connsiteX848" fmla="*/ 6220817 w 6569477"/>
              <a:gd name="connsiteY848" fmla="*/ 1522851 h 6858000"/>
              <a:gd name="connsiteX849" fmla="*/ 6221874 w 6569477"/>
              <a:gd name="connsiteY849" fmla="*/ 1531073 h 6858000"/>
              <a:gd name="connsiteX850" fmla="*/ 6242353 w 6569477"/>
              <a:gd name="connsiteY850" fmla="*/ 1609953 h 6858000"/>
              <a:gd name="connsiteX851" fmla="*/ 6223042 w 6569477"/>
              <a:gd name="connsiteY851" fmla="*/ 1634143 h 6858000"/>
              <a:gd name="connsiteX852" fmla="*/ 6239473 w 6569477"/>
              <a:gd name="connsiteY852" fmla="*/ 1705560 h 6858000"/>
              <a:gd name="connsiteX853" fmla="*/ 6250673 w 6569477"/>
              <a:gd name="connsiteY853" fmla="*/ 1702375 h 6858000"/>
              <a:gd name="connsiteX854" fmla="*/ 6297961 w 6569477"/>
              <a:gd name="connsiteY854" fmla="*/ 1764435 h 6858000"/>
              <a:gd name="connsiteX855" fmla="*/ 6373267 w 6569477"/>
              <a:gd name="connsiteY855" fmla="*/ 2069581 h 6858000"/>
              <a:gd name="connsiteX856" fmla="*/ 6384393 w 6569477"/>
              <a:gd name="connsiteY856" fmla="*/ 2122429 h 6858000"/>
              <a:gd name="connsiteX857" fmla="*/ 6393144 w 6569477"/>
              <a:gd name="connsiteY857" fmla="*/ 2124321 h 6858000"/>
              <a:gd name="connsiteX858" fmla="*/ 6418298 w 6569477"/>
              <a:gd name="connsiteY858" fmla="*/ 2175842 h 6858000"/>
              <a:gd name="connsiteX859" fmla="*/ 6419599 w 6569477"/>
              <a:gd name="connsiteY859" fmla="*/ 2138595 h 6858000"/>
              <a:gd name="connsiteX860" fmla="*/ 6401898 w 6569477"/>
              <a:gd name="connsiteY860" fmla="*/ 2092964 h 6858000"/>
              <a:gd name="connsiteX861" fmla="*/ 6319338 w 6569477"/>
              <a:gd name="connsiteY861" fmla="*/ 1731284 h 6858000"/>
              <a:gd name="connsiteX862" fmla="*/ 6294555 w 6569477"/>
              <a:gd name="connsiteY862" fmla="*/ 1667400 h 6858000"/>
              <a:gd name="connsiteX863" fmla="*/ 6274614 w 6569477"/>
              <a:gd name="connsiteY863" fmla="*/ 1575398 h 6858000"/>
              <a:gd name="connsiteX864" fmla="*/ 6261945 w 6569477"/>
              <a:gd name="connsiteY864" fmla="*/ 1569807 h 6858000"/>
              <a:gd name="connsiteX865" fmla="*/ 6227264 w 6569477"/>
              <a:gd name="connsiteY865" fmla="*/ 1485482 h 6858000"/>
              <a:gd name="connsiteX866" fmla="*/ 6163232 w 6569477"/>
              <a:gd name="connsiteY866" fmla="*/ 1291657 h 6858000"/>
              <a:gd name="connsiteX867" fmla="*/ 6169423 w 6569477"/>
              <a:gd name="connsiteY867" fmla="*/ 1308672 h 6858000"/>
              <a:gd name="connsiteX868" fmla="*/ 6164862 w 6569477"/>
              <a:gd name="connsiteY868" fmla="*/ 1292485 h 6858000"/>
              <a:gd name="connsiteX869" fmla="*/ 4999747 w 6569477"/>
              <a:gd name="connsiteY869" fmla="*/ 1084964 h 6858000"/>
              <a:gd name="connsiteX870" fmla="*/ 5004170 w 6569477"/>
              <a:gd name="connsiteY870" fmla="*/ 1092826 h 6858000"/>
              <a:gd name="connsiteX871" fmla="*/ 5000801 w 6569477"/>
              <a:gd name="connsiteY871" fmla="*/ 1092344 h 6858000"/>
              <a:gd name="connsiteX872" fmla="*/ 4999747 w 6569477"/>
              <a:gd name="connsiteY872" fmla="*/ 1084964 h 6858000"/>
              <a:gd name="connsiteX873" fmla="*/ 4933923 w 6569477"/>
              <a:gd name="connsiteY873" fmla="*/ 1003153 h 6858000"/>
              <a:gd name="connsiteX874" fmla="*/ 4947450 w 6569477"/>
              <a:gd name="connsiteY874" fmla="*/ 1028780 h 6858000"/>
              <a:gd name="connsiteX875" fmla="*/ 4940697 w 6569477"/>
              <a:gd name="connsiteY875" fmla="*/ 1009043 h 6858000"/>
              <a:gd name="connsiteX876" fmla="*/ 4932262 w 6569477"/>
              <a:gd name="connsiteY876" fmla="*/ 644497 h 6858000"/>
              <a:gd name="connsiteX877" fmla="*/ 4940697 w 6569477"/>
              <a:gd name="connsiteY877" fmla="*/ 654745 h 6858000"/>
              <a:gd name="connsiteX878" fmla="*/ 4932262 w 6569477"/>
              <a:gd name="connsiteY878" fmla="*/ 646309 h 6858000"/>
              <a:gd name="connsiteX879" fmla="*/ 5581482 w 6569477"/>
              <a:gd name="connsiteY879" fmla="*/ 244629 h 6858000"/>
              <a:gd name="connsiteX880" fmla="*/ 5577991 w 6569477"/>
              <a:gd name="connsiteY880" fmla="*/ 250629 h 6858000"/>
              <a:gd name="connsiteX881" fmla="*/ 5577495 w 6569477"/>
              <a:gd name="connsiteY881" fmla="*/ 252297 h 6858000"/>
              <a:gd name="connsiteX882" fmla="*/ 5647778 w 6569477"/>
              <a:gd name="connsiteY882" fmla="*/ 373537 h 6858000"/>
              <a:gd name="connsiteX883" fmla="*/ 5709512 w 6569477"/>
              <a:gd name="connsiteY883" fmla="*/ 510569 h 6858000"/>
              <a:gd name="connsiteX884" fmla="*/ 5951197 w 6569477"/>
              <a:gd name="connsiteY884" fmla="*/ 1025425 h 6858000"/>
              <a:gd name="connsiteX885" fmla="*/ 5942878 w 6569477"/>
              <a:gd name="connsiteY885" fmla="*/ 913784 h 6858000"/>
              <a:gd name="connsiteX886" fmla="*/ 5930115 w 6569477"/>
              <a:gd name="connsiteY886" fmla="*/ 859785 h 6858000"/>
              <a:gd name="connsiteX887" fmla="*/ 5902782 w 6569477"/>
              <a:gd name="connsiteY887" fmla="*/ 807112 h 6858000"/>
              <a:gd name="connsiteX888" fmla="*/ 5831966 w 6569477"/>
              <a:gd name="connsiteY888" fmla="*/ 645218 h 6858000"/>
              <a:gd name="connsiteX889" fmla="*/ 5794655 w 6569477"/>
              <a:gd name="connsiteY889" fmla="*/ 587744 h 6858000"/>
              <a:gd name="connsiteX890" fmla="*/ 5756339 w 6569477"/>
              <a:gd name="connsiteY890" fmla="*/ 501756 h 6858000"/>
              <a:gd name="connsiteX891" fmla="*/ 5742795 w 6569477"/>
              <a:gd name="connsiteY891" fmla="*/ 498872 h 6858000"/>
              <a:gd name="connsiteX892" fmla="*/ 5657513 w 6569477"/>
              <a:gd name="connsiteY892" fmla="*/ 367504 h 6858000"/>
              <a:gd name="connsiteX893" fmla="*/ 5591104 w 6569477"/>
              <a:gd name="connsiteY893" fmla="*/ 247231 h 6858000"/>
              <a:gd name="connsiteX894" fmla="*/ 5581482 w 6569477"/>
              <a:gd name="connsiteY894" fmla="*/ 244629 h 6858000"/>
              <a:gd name="connsiteX895" fmla="*/ 4684964 w 6569477"/>
              <a:gd name="connsiteY895" fmla="*/ 0 h 6858000"/>
              <a:gd name="connsiteX896" fmla="*/ 5380578 w 6569477"/>
              <a:gd name="connsiteY896" fmla="*/ 0 h 6858000"/>
              <a:gd name="connsiteX897" fmla="*/ 5478611 w 6569477"/>
              <a:gd name="connsiteY897" fmla="*/ 117479 h 6858000"/>
              <a:gd name="connsiteX898" fmla="*/ 5500013 w 6569477"/>
              <a:gd name="connsiteY898" fmla="*/ 146283 h 6858000"/>
              <a:gd name="connsiteX899" fmla="*/ 5500055 w 6569477"/>
              <a:gd name="connsiteY899" fmla="*/ 142937 h 6858000"/>
              <a:gd name="connsiteX900" fmla="*/ 5534919 w 6569477"/>
              <a:gd name="connsiteY900" fmla="*/ 178662 h 6858000"/>
              <a:gd name="connsiteX901" fmla="*/ 5448194 w 6569477"/>
              <a:gd name="connsiteY901" fmla="*/ 54062 h 6858000"/>
              <a:gd name="connsiteX902" fmla="*/ 5412460 w 6569477"/>
              <a:gd name="connsiteY902" fmla="*/ 0 h 6858000"/>
              <a:gd name="connsiteX903" fmla="*/ 5476134 w 6569477"/>
              <a:gd name="connsiteY903" fmla="*/ 0 h 6858000"/>
              <a:gd name="connsiteX904" fmla="*/ 5485373 w 6569477"/>
              <a:gd name="connsiteY904" fmla="*/ 12455 h 6858000"/>
              <a:gd name="connsiteX905" fmla="*/ 5571665 w 6569477"/>
              <a:gd name="connsiteY905" fmla="*/ 130771 h 6858000"/>
              <a:gd name="connsiteX906" fmla="*/ 5619902 w 6569477"/>
              <a:gd name="connsiteY906" fmla="*/ 208686 h 6858000"/>
              <a:gd name="connsiteX907" fmla="*/ 5662149 w 6569477"/>
              <a:gd name="connsiteY907" fmla="*/ 253738 h 6858000"/>
              <a:gd name="connsiteX908" fmla="*/ 5686327 w 6569477"/>
              <a:gd name="connsiteY908" fmla="*/ 295355 h 6858000"/>
              <a:gd name="connsiteX909" fmla="*/ 5686913 w 6569477"/>
              <a:gd name="connsiteY909" fmla="*/ 295939 h 6858000"/>
              <a:gd name="connsiteX910" fmla="*/ 5696157 w 6569477"/>
              <a:gd name="connsiteY910" fmla="*/ 311903 h 6858000"/>
              <a:gd name="connsiteX911" fmla="*/ 5731531 w 6569477"/>
              <a:gd name="connsiteY911" fmla="*/ 366614 h 6858000"/>
              <a:gd name="connsiteX912" fmla="*/ 5812509 w 6569477"/>
              <a:gd name="connsiteY912" fmla="*/ 478933 h 6858000"/>
              <a:gd name="connsiteX913" fmla="*/ 5815302 w 6569477"/>
              <a:gd name="connsiteY913" fmla="*/ 472602 h 6858000"/>
              <a:gd name="connsiteX914" fmla="*/ 5814555 w 6569477"/>
              <a:gd name="connsiteY914" fmla="*/ 457145 h 6858000"/>
              <a:gd name="connsiteX915" fmla="*/ 5817860 w 6569477"/>
              <a:gd name="connsiteY915" fmla="*/ 460147 h 6858000"/>
              <a:gd name="connsiteX916" fmla="*/ 5827972 w 6569477"/>
              <a:gd name="connsiteY916" fmla="*/ 478193 h 6858000"/>
              <a:gd name="connsiteX917" fmla="*/ 5830766 w 6569477"/>
              <a:gd name="connsiteY917" fmla="*/ 471862 h 6858000"/>
              <a:gd name="connsiteX918" fmla="*/ 5817860 w 6569477"/>
              <a:gd name="connsiteY918" fmla="*/ 460147 h 6858000"/>
              <a:gd name="connsiteX919" fmla="*/ 5763946 w 6569477"/>
              <a:gd name="connsiteY919" fmla="*/ 363899 h 6858000"/>
              <a:gd name="connsiteX920" fmla="*/ 5712077 w 6569477"/>
              <a:gd name="connsiteY920" fmla="*/ 260643 h 6858000"/>
              <a:gd name="connsiteX921" fmla="*/ 5647795 w 6569477"/>
              <a:gd name="connsiteY921" fmla="*/ 149075 h 6858000"/>
              <a:gd name="connsiteX922" fmla="*/ 5750084 w 6569477"/>
              <a:gd name="connsiteY922" fmla="*/ 277415 h 6858000"/>
              <a:gd name="connsiteX923" fmla="*/ 5737415 w 6569477"/>
              <a:gd name="connsiteY923" fmla="*/ 271824 h 6858000"/>
              <a:gd name="connsiteX924" fmla="*/ 5780454 w 6569477"/>
              <a:gd name="connsiteY924" fmla="*/ 328637 h 6858000"/>
              <a:gd name="connsiteX925" fmla="*/ 5784739 w 6569477"/>
              <a:gd name="connsiteY925" fmla="*/ 353221 h 6858000"/>
              <a:gd name="connsiteX926" fmla="*/ 5865230 w 6569477"/>
              <a:gd name="connsiteY926" fmla="*/ 479507 h 6858000"/>
              <a:gd name="connsiteX927" fmla="*/ 5891313 w 6569477"/>
              <a:gd name="connsiteY927" fmla="*/ 506145 h 6858000"/>
              <a:gd name="connsiteX928" fmla="*/ 6056025 w 6569477"/>
              <a:gd name="connsiteY928" fmla="*/ 836005 h 6858000"/>
              <a:gd name="connsiteX929" fmla="*/ 6104098 w 6569477"/>
              <a:gd name="connsiteY929" fmla="*/ 932857 h 6858000"/>
              <a:gd name="connsiteX930" fmla="*/ 6138008 w 6569477"/>
              <a:gd name="connsiteY930" fmla="*/ 993205 h 6858000"/>
              <a:gd name="connsiteX931" fmla="*/ 6123293 w 6569477"/>
              <a:gd name="connsiteY931" fmla="*/ 1009405 h 6858000"/>
              <a:gd name="connsiteX932" fmla="*/ 6012986 w 6569477"/>
              <a:gd name="connsiteY932" fmla="*/ 779192 h 6858000"/>
              <a:gd name="connsiteX933" fmla="*/ 6006652 w 6569477"/>
              <a:gd name="connsiteY933" fmla="*/ 776396 h 6858000"/>
              <a:gd name="connsiteX934" fmla="*/ 6010193 w 6569477"/>
              <a:gd name="connsiteY934" fmla="*/ 785523 h 6858000"/>
              <a:gd name="connsiteX935" fmla="*/ 6014480 w 6569477"/>
              <a:gd name="connsiteY935" fmla="*/ 810107 h 6858000"/>
              <a:gd name="connsiteX936" fmla="*/ 6004788 w 6569477"/>
              <a:gd name="connsiteY936" fmla="*/ 798404 h 6858000"/>
              <a:gd name="connsiteX937" fmla="*/ 6001064 w 6569477"/>
              <a:gd name="connsiteY937" fmla="*/ 789058 h 6858000"/>
              <a:gd name="connsiteX938" fmla="*/ 6004605 w 6569477"/>
              <a:gd name="connsiteY938" fmla="*/ 798185 h 6858000"/>
              <a:gd name="connsiteX939" fmla="*/ 6004788 w 6569477"/>
              <a:gd name="connsiteY939" fmla="*/ 798404 h 6858000"/>
              <a:gd name="connsiteX940" fmla="*/ 6051771 w 6569477"/>
              <a:gd name="connsiteY940" fmla="*/ 916385 h 6858000"/>
              <a:gd name="connsiteX941" fmla="*/ 6109323 w 6569477"/>
              <a:gd name="connsiteY941" fmla="*/ 1041059 h 6858000"/>
              <a:gd name="connsiteX942" fmla="*/ 6218330 w 6569477"/>
              <a:gd name="connsiteY942" fmla="*/ 1308516 h 6858000"/>
              <a:gd name="connsiteX943" fmla="*/ 6248699 w 6569477"/>
              <a:gd name="connsiteY943" fmla="*/ 1359737 h 6858000"/>
              <a:gd name="connsiteX944" fmla="*/ 6317460 w 6569477"/>
              <a:gd name="connsiteY944" fmla="*/ 1564049 h 6858000"/>
              <a:gd name="connsiteX945" fmla="*/ 6327364 w 6569477"/>
              <a:gd name="connsiteY945" fmla="*/ 1565758 h 6858000"/>
              <a:gd name="connsiteX946" fmla="*/ 6405224 w 6569477"/>
              <a:gd name="connsiteY946" fmla="*/ 1840478 h 6858000"/>
              <a:gd name="connsiteX947" fmla="*/ 6402944 w 6569477"/>
              <a:gd name="connsiteY947" fmla="*/ 1841928 h 6858000"/>
              <a:gd name="connsiteX948" fmla="*/ 6401876 w 6569477"/>
              <a:gd name="connsiteY948" fmla="*/ 1835782 h 6858000"/>
              <a:gd name="connsiteX949" fmla="*/ 6399693 w 6569477"/>
              <a:gd name="connsiteY949" fmla="*/ 1834088 h 6858000"/>
              <a:gd name="connsiteX950" fmla="*/ 6398335 w 6569477"/>
              <a:gd name="connsiteY950" fmla="*/ 1826656 h 6858000"/>
              <a:gd name="connsiteX951" fmla="*/ 6399057 w 6569477"/>
              <a:gd name="connsiteY951" fmla="*/ 1833594 h 6858000"/>
              <a:gd name="connsiteX952" fmla="*/ 6399693 w 6569477"/>
              <a:gd name="connsiteY952" fmla="*/ 1834088 h 6858000"/>
              <a:gd name="connsiteX953" fmla="*/ 6403601 w 6569477"/>
              <a:gd name="connsiteY953" fmla="*/ 1855454 h 6858000"/>
              <a:gd name="connsiteX954" fmla="*/ 6404114 w 6569477"/>
              <a:gd name="connsiteY954" fmla="*/ 1882153 h 6858000"/>
              <a:gd name="connsiteX955" fmla="*/ 6473067 w 6569477"/>
              <a:gd name="connsiteY955" fmla="*/ 2154626 h 6858000"/>
              <a:gd name="connsiteX956" fmla="*/ 6483134 w 6569477"/>
              <a:gd name="connsiteY956" fmla="*/ 2234707 h 6858000"/>
              <a:gd name="connsiteX957" fmla="*/ 6520415 w 6569477"/>
              <a:gd name="connsiteY957" fmla="*/ 2493203 h 6858000"/>
              <a:gd name="connsiteX958" fmla="*/ 6531980 w 6569477"/>
              <a:gd name="connsiteY958" fmla="*/ 2633394 h 6858000"/>
              <a:gd name="connsiteX959" fmla="*/ 6527593 w 6569477"/>
              <a:gd name="connsiteY959" fmla="*/ 2646575 h 6858000"/>
              <a:gd name="connsiteX960" fmla="*/ 6529126 w 6569477"/>
              <a:gd name="connsiteY960" fmla="*/ 2655889 h 6858000"/>
              <a:gd name="connsiteX961" fmla="*/ 6530629 w 6569477"/>
              <a:gd name="connsiteY961" fmla="*/ 2656552 h 6858000"/>
              <a:gd name="connsiteX962" fmla="*/ 6531421 w 6569477"/>
              <a:gd name="connsiteY962" fmla="*/ 2656903 h 6858000"/>
              <a:gd name="connsiteX963" fmla="*/ 6534962 w 6569477"/>
              <a:gd name="connsiteY963" fmla="*/ 2666028 h 6858000"/>
              <a:gd name="connsiteX964" fmla="*/ 6531926 w 6569477"/>
              <a:gd name="connsiteY964" fmla="*/ 2672908 h 6858000"/>
              <a:gd name="connsiteX965" fmla="*/ 6533706 w 6569477"/>
              <a:gd name="connsiteY965" fmla="*/ 2683731 h 6858000"/>
              <a:gd name="connsiteX966" fmla="*/ 6528462 w 6569477"/>
              <a:gd name="connsiteY966" fmla="*/ 2680756 h 6858000"/>
              <a:gd name="connsiteX967" fmla="*/ 6526580 w 6569477"/>
              <a:gd name="connsiteY967" fmla="*/ 2685022 h 6858000"/>
              <a:gd name="connsiteX968" fmla="*/ 6526136 w 6569477"/>
              <a:gd name="connsiteY968" fmla="*/ 2683881 h 6858000"/>
              <a:gd name="connsiteX969" fmla="*/ 6524812 w 6569477"/>
              <a:gd name="connsiteY969" fmla="*/ 2680466 h 6858000"/>
              <a:gd name="connsiteX970" fmla="*/ 6524804 w 6569477"/>
              <a:gd name="connsiteY970" fmla="*/ 2684545 h 6858000"/>
              <a:gd name="connsiteX971" fmla="*/ 6538236 w 6569477"/>
              <a:gd name="connsiteY971" fmla="*/ 2743109 h 6858000"/>
              <a:gd name="connsiteX972" fmla="*/ 6531185 w 6569477"/>
              <a:gd name="connsiteY972" fmla="*/ 2767044 h 6858000"/>
              <a:gd name="connsiteX973" fmla="*/ 6547385 w 6569477"/>
              <a:gd name="connsiteY973" fmla="*/ 2915923 h 6858000"/>
              <a:gd name="connsiteX974" fmla="*/ 6558964 w 6569477"/>
              <a:gd name="connsiteY974" fmla="*/ 2951360 h 6858000"/>
              <a:gd name="connsiteX975" fmla="*/ 6560463 w 6569477"/>
              <a:gd name="connsiteY975" fmla="*/ 3320054 h 6858000"/>
              <a:gd name="connsiteX976" fmla="*/ 6560643 w 6569477"/>
              <a:gd name="connsiteY976" fmla="*/ 3428182 h 6858000"/>
              <a:gd name="connsiteX977" fmla="*/ 6564303 w 6569477"/>
              <a:gd name="connsiteY977" fmla="*/ 3497307 h 6858000"/>
              <a:gd name="connsiteX978" fmla="*/ 6543934 w 6569477"/>
              <a:gd name="connsiteY978" fmla="*/ 3505308 h 6858000"/>
              <a:gd name="connsiteX979" fmla="*/ 6547053 w 6569477"/>
              <a:gd name="connsiteY979" fmla="*/ 3250053 h 6858000"/>
              <a:gd name="connsiteX980" fmla="*/ 6542614 w 6569477"/>
              <a:gd name="connsiteY980" fmla="*/ 3244740 h 6858000"/>
              <a:gd name="connsiteX981" fmla="*/ 6541744 w 6569477"/>
              <a:gd name="connsiteY981" fmla="*/ 3254490 h 6858000"/>
              <a:gd name="connsiteX982" fmla="*/ 6534694 w 6569477"/>
              <a:gd name="connsiteY982" fmla="*/ 3278429 h 6858000"/>
              <a:gd name="connsiteX983" fmla="*/ 6531190 w 6569477"/>
              <a:gd name="connsiteY983" fmla="*/ 3263643 h 6858000"/>
              <a:gd name="connsiteX984" fmla="*/ 6531994 w 6569477"/>
              <a:gd name="connsiteY984" fmla="*/ 3253615 h 6858000"/>
              <a:gd name="connsiteX985" fmla="*/ 6531124 w 6569477"/>
              <a:gd name="connsiteY985" fmla="*/ 3263366 h 6858000"/>
              <a:gd name="connsiteX986" fmla="*/ 6531190 w 6569477"/>
              <a:gd name="connsiteY986" fmla="*/ 3263643 h 6858000"/>
              <a:gd name="connsiteX987" fmla="*/ 6521033 w 6569477"/>
              <a:gd name="connsiteY987" fmla="*/ 3390229 h 6858000"/>
              <a:gd name="connsiteX988" fmla="*/ 6517384 w 6569477"/>
              <a:gd name="connsiteY988" fmla="*/ 3527497 h 6858000"/>
              <a:gd name="connsiteX989" fmla="*/ 6496595 w 6569477"/>
              <a:gd name="connsiteY989" fmla="*/ 3815563 h 6858000"/>
              <a:gd name="connsiteX990" fmla="*/ 6501124 w 6569477"/>
              <a:gd name="connsiteY990" fmla="*/ 3874940 h 6858000"/>
              <a:gd name="connsiteX991" fmla="*/ 6472234 w 6569477"/>
              <a:gd name="connsiteY991" fmla="*/ 4088567 h 6858000"/>
              <a:gd name="connsiteX992" fmla="*/ 6480357 w 6569477"/>
              <a:gd name="connsiteY992" fmla="*/ 4094487 h 6858000"/>
              <a:gd name="connsiteX993" fmla="*/ 6428427 w 6569477"/>
              <a:gd name="connsiteY993" fmla="*/ 4375267 h 6858000"/>
              <a:gd name="connsiteX994" fmla="*/ 6425741 w 6569477"/>
              <a:gd name="connsiteY994" fmla="*/ 4375556 h 6858000"/>
              <a:gd name="connsiteX995" fmla="*/ 6427506 w 6569477"/>
              <a:gd name="connsiteY995" fmla="*/ 4369573 h 6858000"/>
              <a:gd name="connsiteX996" fmla="*/ 6426300 w 6569477"/>
              <a:gd name="connsiteY996" fmla="*/ 4367087 h 6858000"/>
              <a:gd name="connsiteX997" fmla="*/ 6428376 w 6569477"/>
              <a:gd name="connsiteY997" fmla="*/ 4359822 h 6858000"/>
              <a:gd name="connsiteX998" fmla="*/ 6425949 w 6569477"/>
              <a:gd name="connsiteY998" fmla="*/ 4366362 h 6858000"/>
              <a:gd name="connsiteX999" fmla="*/ 6426300 w 6569477"/>
              <a:gd name="connsiteY999" fmla="*/ 4367087 h 6858000"/>
              <a:gd name="connsiteX1000" fmla="*/ 6420336 w 6569477"/>
              <a:gd name="connsiteY1000" fmla="*/ 4387972 h 6858000"/>
              <a:gd name="connsiteX1001" fmla="*/ 6408966 w 6569477"/>
              <a:gd name="connsiteY1001" fmla="*/ 4412135 h 6858000"/>
              <a:gd name="connsiteX1002" fmla="*/ 6350047 w 6569477"/>
              <a:gd name="connsiteY1002" fmla="*/ 4686953 h 6858000"/>
              <a:gd name="connsiteX1003" fmla="*/ 6323588 w 6569477"/>
              <a:gd name="connsiteY1003" fmla="*/ 4763203 h 6858000"/>
              <a:gd name="connsiteX1004" fmla="*/ 6242470 w 6569477"/>
              <a:gd name="connsiteY1004" fmla="*/ 5011457 h 6858000"/>
              <a:gd name="connsiteX1005" fmla="*/ 6206632 w 6569477"/>
              <a:gd name="connsiteY1005" fmla="*/ 5110210 h 6858000"/>
              <a:gd name="connsiteX1006" fmla="*/ 6191507 w 6569477"/>
              <a:gd name="connsiteY1006" fmla="*/ 5140673 h 6858000"/>
              <a:gd name="connsiteX1007" fmla="*/ 6172300 w 6569477"/>
              <a:gd name="connsiteY1007" fmla="*/ 5199455 h 6858000"/>
              <a:gd name="connsiteX1008" fmla="*/ 6156345 w 6569477"/>
              <a:gd name="connsiteY1008" fmla="*/ 5277115 h 6858000"/>
              <a:gd name="connsiteX1009" fmla="*/ 6059140 w 6569477"/>
              <a:gd name="connsiteY1009" fmla="*/ 5529842 h 6858000"/>
              <a:gd name="connsiteX1010" fmla="*/ 6065922 w 6569477"/>
              <a:gd name="connsiteY1010" fmla="*/ 5528472 h 6858000"/>
              <a:gd name="connsiteX1011" fmla="*/ 6078119 w 6569477"/>
              <a:gd name="connsiteY1011" fmla="*/ 5518945 h 6858000"/>
              <a:gd name="connsiteX1012" fmla="*/ 6077573 w 6569477"/>
              <a:gd name="connsiteY1012" fmla="*/ 5523376 h 6858000"/>
              <a:gd name="connsiteX1013" fmla="*/ 6068664 w 6569477"/>
              <a:gd name="connsiteY1013" fmla="*/ 5542046 h 6858000"/>
              <a:gd name="connsiteX1014" fmla="*/ 6075448 w 6569477"/>
              <a:gd name="connsiteY1014" fmla="*/ 5540675 h 6858000"/>
              <a:gd name="connsiteX1015" fmla="*/ 6077573 w 6569477"/>
              <a:gd name="connsiteY1015" fmla="*/ 5523376 h 6858000"/>
              <a:gd name="connsiteX1016" fmla="*/ 6125089 w 6569477"/>
              <a:gd name="connsiteY1016" fmla="*/ 5423814 h 6858000"/>
              <a:gd name="connsiteX1017" fmla="*/ 6179507 w 6569477"/>
              <a:gd name="connsiteY1017" fmla="*/ 5321879 h 6858000"/>
              <a:gd name="connsiteX1018" fmla="*/ 6233557 w 6569477"/>
              <a:gd name="connsiteY1018" fmla="*/ 5205010 h 6858000"/>
              <a:gd name="connsiteX1019" fmla="*/ 6187733 w 6569477"/>
              <a:gd name="connsiteY1019" fmla="*/ 5362599 h 6858000"/>
              <a:gd name="connsiteX1020" fmla="*/ 6184992 w 6569477"/>
              <a:gd name="connsiteY1020" fmla="*/ 5349026 h 6858000"/>
              <a:gd name="connsiteX1021" fmla="*/ 6163414 w 6569477"/>
              <a:gd name="connsiteY1021" fmla="*/ 5416956 h 6858000"/>
              <a:gd name="connsiteX1022" fmla="*/ 6145805 w 6569477"/>
              <a:gd name="connsiteY1022" fmla="*/ 5434638 h 6858000"/>
              <a:gd name="connsiteX1023" fmla="*/ 6089085 w 6569477"/>
              <a:gd name="connsiteY1023" fmla="*/ 5573237 h 6858000"/>
              <a:gd name="connsiteX1024" fmla="*/ 6082373 w 6569477"/>
              <a:gd name="connsiteY1024" fmla="*/ 5609909 h 6858000"/>
              <a:gd name="connsiteX1025" fmla="*/ 5907955 w 6569477"/>
              <a:gd name="connsiteY1025" fmla="*/ 5934742 h 6858000"/>
              <a:gd name="connsiteX1026" fmla="*/ 5856575 w 6569477"/>
              <a:gd name="connsiteY1026" fmla="*/ 6029882 h 6858000"/>
              <a:gd name="connsiteX1027" fmla="*/ 5826843 w 6569477"/>
              <a:gd name="connsiteY1027" fmla="*/ 6092393 h 6858000"/>
              <a:gd name="connsiteX1028" fmla="*/ 5805124 w 6569477"/>
              <a:gd name="connsiteY1028" fmla="*/ 6089719 h 6858000"/>
              <a:gd name="connsiteX1029" fmla="*/ 5929533 w 6569477"/>
              <a:gd name="connsiteY1029" fmla="*/ 5866812 h 6858000"/>
              <a:gd name="connsiteX1030" fmla="*/ 5928163 w 6569477"/>
              <a:gd name="connsiteY1030" fmla="*/ 5860025 h 6858000"/>
              <a:gd name="connsiteX1031" fmla="*/ 5922749 w 6569477"/>
              <a:gd name="connsiteY1031" fmla="*/ 5868182 h 6858000"/>
              <a:gd name="connsiteX1032" fmla="*/ 5905143 w 6569477"/>
              <a:gd name="connsiteY1032" fmla="*/ 5885866 h 6858000"/>
              <a:gd name="connsiteX1033" fmla="*/ 5909110 w 6569477"/>
              <a:gd name="connsiteY1033" fmla="*/ 5871199 h 6858000"/>
              <a:gd name="connsiteX1034" fmla="*/ 5914596 w 6569477"/>
              <a:gd name="connsiteY1034" fmla="*/ 5862765 h 6858000"/>
              <a:gd name="connsiteX1035" fmla="*/ 5909184 w 6569477"/>
              <a:gd name="connsiteY1035" fmla="*/ 5870922 h 6858000"/>
              <a:gd name="connsiteX1036" fmla="*/ 5909110 w 6569477"/>
              <a:gd name="connsiteY1036" fmla="*/ 5871199 h 6858000"/>
              <a:gd name="connsiteX1037" fmla="*/ 5839843 w 6569477"/>
              <a:gd name="connsiteY1037" fmla="*/ 5977637 h 6858000"/>
              <a:gd name="connsiteX1038" fmla="*/ 5771208 w 6569477"/>
              <a:gd name="connsiteY1038" fmla="*/ 6096571 h 6858000"/>
              <a:gd name="connsiteX1039" fmla="*/ 5615626 w 6569477"/>
              <a:gd name="connsiteY1039" fmla="*/ 6339899 h 6858000"/>
              <a:gd name="connsiteX1040" fmla="*/ 5591306 w 6569477"/>
              <a:gd name="connsiteY1040" fmla="*/ 6394255 h 6858000"/>
              <a:gd name="connsiteX1041" fmla="*/ 5464086 w 6569477"/>
              <a:gd name="connsiteY1041" fmla="*/ 6568285 h 6858000"/>
              <a:gd name="connsiteX1042" fmla="*/ 5468405 w 6569477"/>
              <a:gd name="connsiteY1042" fmla="*/ 6577359 h 6858000"/>
              <a:gd name="connsiteX1043" fmla="*/ 5288922 w 6569477"/>
              <a:gd name="connsiteY1043" fmla="*/ 6799441 h 6858000"/>
              <a:gd name="connsiteX1044" fmla="*/ 5286422 w 6569477"/>
              <a:gd name="connsiteY1044" fmla="*/ 6798415 h 6858000"/>
              <a:gd name="connsiteX1045" fmla="*/ 5290826 w 6569477"/>
              <a:gd name="connsiteY1045" fmla="*/ 6793995 h 6858000"/>
              <a:gd name="connsiteX1046" fmla="*/ 5290950 w 6569477"/>
              <a:gd name="connsiteY1046" fmla="*/ 6791235 h 6858000"/>
              <a:gd name="connsiteX1047" fmla="*/ 5296238 w 6569477"/>
              <a:gd name="connsiteY1047" fmla="*/ 6785838 h 6858000"/>
              <a:gd name="connsiteX1048" fmla="*/ 5290987 w 6569477"/>
              <a:gd name="connsiteY1048" fmla="*/ 6790431 h 6858000"/>
              <a:gd name="connsiteX1049" fmla="*/ 5290950 w 6569477"/>
              <a:gd name="connsiteY1049" fmla="*/ 6791235 h 6858000"/>
              <a:gd name="connsiteX1050" fmla="*/ 5275753 w 6569477"/>
              <a:gd name="connsiteY1050" fmla="*/ 6806752 h 6858000"/>
              <a:gd name="connsiteX1051" fmla="*/ 5254239 w 6569477"/>
              <a:gd name="connsiteY1051" fmla="*/ 6822575 h 6858000"/>
              <a:gd name="connsiteX1052" fmla="*/ 5225321 w 6569477"/>
              <a:gd name="connsiteY1052" fmla="*/ 6858000 h 6858000"/>
              <a:gd name="connsiteX1053" fmla="*/ 5157501 w 6569477"/>
              <a:gd name="connsiteY1053" fmla="*/ 6858000 h 6858000"/>
              <a:gd name="connsiteX1054" fmla="*/ 5208211 w 6569477"/>
              <a:gd name="connsiteY1054" fmla="*/ 6795673 h 6858000"/>
              <a:gd name="connsiteX1055" fmla="*/ 5328568 w 6569477"/>
              <a:gd name="connsiteY1055" fmla="*/ 6666293 h 6858000"/>
              <a:gd name="connsiteX1056" fmla="*/ 5366453 w 6569477"/>
              <a:gd name="connsiteY1056" fmla="*/ 6609197 h 6858000"/>
              <a:gd name="connsiteX1057" fmla="*/ 5430099 w 6569477"/>
              <a:gd name="connsiteY1057" fmla="*/ 6539833 h 6858000"/>
              <a:gd name="connsiteX1058" fmla="*/ 5427358 w 6569477"/>
              <a:gd name="connsiteY1058" fmla="*/ 6526259 h 6858000"/>
              <a:gd name="connsiteX1059" fmla="*/ 5513952 w 6569477"/>
              <a:gd name="connsiteY1059" fmla="*/ 6395753 h 6858000"/>
              <a:gd name="connsiteX1060" fmla="*/ 5597877 w 6569477"/>
              <a:gd name="connsiteY1060" fmla="*/ 6286977 h 6858000"/>
              <a:gd name="connsiteX1061" fmla="*/ 5589542 w 6569477"/>
              <a:gd name="connsiteY1061" fmla="*/ 6276299 h 6858000"/>
              <a:gd name="connsiteX1062" fmla="*/ 5579347 w 6569477"/>
              <a:gd name="connsiteY1062" fmla="*/ 6278801 h 6858000"/>
              <a:gd name="connsiteX1063" fmla="*/ 5572013 w 6569477"/>
              <a:gd name="connsiteY1063" fmla="*/ 6278854 h 6858000"/>
              <a:gd name="connsiteX1064" fmla="*/ 5561199 w 6569477"/>
              <a:gd name="connsiteY1064" fmla="*/ 6297181 h 6858000"/>
              <a:gd name="connsiteX1065" fmla="*/ 5561199 w 6569477"/>
              <a:gd name="connsiteY1065" fmla="*/ 6283333 h 6858000"/>
              <a:gd name="connsiteX1066" fmla="*/ 5526598 w 6569477"/>
              <a:gd name="connsiteY1066" fmla="*/ 6345645 h 6858000"/>
              <a:gd name="connsiteX1067" fmla="*/ 5505837 w 6569477"/>
              <a:gd name="connsiteY1067" fmla="*/ 6359491 h 6858000"/>
              <a:gd name="connsiteX1068" fmla="*/ 5422797 w 6569477"/>
              <a:gd name="connsiteY1068" fmla="*/ 6484116 h 6858000"/>
              <a:gd name="connsiteX1069" fmla="*/ 5408957 w 6569477"/>
              <a:gd name="connsiteY1069" fmla="*/ 6518733 h 6858000"/>
              <a:gd name="connsiteX1070" fmla="*/ 5173676 w 6569477"/>
              <a:gd name="connsiteY1070" fmla="*/ 6802601 h 6858000"/>
              <a:gd name="connsiteX1071" fmla="*/ 5153132 w 6569477"/>
              <a:gd name="connsiteY1071" fmla="*/ 6832134 h 6858000"/>
              <a:gd name="connsiteX1072" fmla="*/ 5136638 w 6569477"/>
              <a:gd name="connsiteY1072" fmla="*/ 6858000 h 6858000"/>
              <a:gd name="connsiteX1073" fmla="*/ 5106051 w 6569477"/>
              <a:gd name="connsiteY1073" fmla="*/ 6858000 h 6858000"/>
              <a:gd name="connsiteX1074" fmla="*/ 5127832 w 6569477"/>
              <a:gd name="connsiteY1074" fmla="*/ 6832026 h 6858000"/>
              <a:gd name="connsiteX1075" fmla="*/ 5208277 w 6569477"/>
              <a:gd name="connsiteY1075" fmla="*/ 6740288 h 6858000"/>
              <a:gd name="connsiteX1076" fmla="*/ 5208277 w 6569477"/>
              <a:gd name="connsiteY1076" fmla="*/ 6733364 h 6858000"/>
              <a:gd name="connsiteX1077" fmla="*/ 5201357 w 6569477"/>
              <a:gd name="connsiteY1077" fmla="*/ 6740288 h 6858000"/>
              <a:gd name="connsiteX1078" fmla="*/ 5180596 w 6569477"/>
              <a:gd name="connsiteY1078" fmla="*/ 6754136 h 6858000"/>
              <a:gd name="connsiteX1079" fmla="*/ 5187389 w 6569477"/>
              <a:gd name="connsiteY1079" fmla="*/ 6740544 h 6858000"/>
              <a:gd name="connsiteX1080" fmla="*/ 5194437 w 6569477"/>
              <a:gd name="connsiteY1080" fmla="*/ 6733364 h 6858000"/>
              <a:gd name="connsiteX1081" fmla="*/ 5187516 w 6569477"/>
              <a:gd name="connsiteY1081" fmla="*/ 6740288 h 6858000"/>
              <a:gd name="connsiteX1082" fmla="*/ 5187389 w 6569477"/>
              <a:gd name="connsiteY1082" fmla="*/ 6740544 h 6858000"/>
              <a:gd name="connsiteX1083" fmla="*/ 5098421 w 6569477"/>
              <a:gd name="connsiteY1083" fmla="*/ 6831161 h 6858000"/>
              <a:gd name="connsiteX1084" fmla="*/ 5074751 w 6569477"/>
              <a:gd name="connsiteY1084" fmla="*/ 6858000 h 6858000"/>
              <a:gd name="connsiteX1085" fmla="*/ 4627783 w 6569477"/>
              <a:gd name="connsiteY1085" fmla="*/ 6858000 h 6858000"/>
              <a:gd name="connsiteX1086" fmla="*/ 4759894 w 6569477"/>
              <a:gd name="connsiteY1086" fmla="*/ 6716663 h 6858000"/>
              <a:gd name="connsiteX1087" fmla="*/ 5986727 w 6569477"/>
              <a:gd name="connsiteY1087" fmla="*/ 3868735 h 6858000"/>
              <a:gd name="connsiteX1088" fmla="*/ 6003597 w 6569477"/>
              <a:gd name="connsiteY1088" fmla="*/ 3548178 h 6858000"/>
              <a:gd name="connsiteX1089" fmla="*/ 6012034 w 6569477"/>
              <a:gd name="connsiteY1089" fmla="*/ 3539742 h 6858000"/>
              <a:gd name="connsiteX1090" fmla="*/ 6012033 w 6569477"/>
              <a:gd name="connsiteY1090" fmla="*/ 3514433 h 6858000"/>
              <a:gd name="connsiteX1091" fmla="*/ 6003597 w 6569477"/>
              <a:gd name="connsiteY1091" fmla="*/ 3506001 h 6858000"/>
              <a:gd name="connsiteX1092" fmla="*/ 6003597 w 6569477"/>
              <a:gd name="connsiteY1092" fmla="*/ 3269799 h 6858000"/>
              <a:gd name="connsiteX1093" fmla="*/ 5952984 w 6569477"/>
              <a:gd name="connsiteY1093" fmla="*/ 2721484 h 6858000"/>
              <a:gd name="connsiteX1094" fmla="*/ 5404662 w 6569477"/>
              <a:gd name="connsiteY1094" fmla="*/ 1051221 h 6858000"/>
              <a:gd name="connsiteX1095" fmla="*/ 4873211 w 6569477"/>
              <a:gd name="connsiteY1095" fmla="*/ 224525 h 6858000"/>
              <a:gd name="connsiteX1096" fmla="*/ 4890083 w 6569477"/>
              <a:gd name="connsiteY1096" fmla="*/ 232961 h 6858000"/>
              <a:gd name="connsiteX1097" fmla="*/ 4797289 w 6569477"/>
              <a:gd name="connsiteY1097" fmla="*/ 114861 h 6858000"/>
              <a:gd name="connsiteX1098" fmla="*/ 4738239 w 6569477"/>
              <a:gd name="connsiteY1098" fmla="*/ 55811 h 6858000"/>
              <a:gd name="connsiteX1099" fmla="*/ 0 w 6569477"/>
              <a:gd name="connsiteY1099" fmla="*/ 0 h 6858000"/>
              <a:gd name="connsiteX1100" fmla="*/ 4229922 w 6569477"/>
              <a:gd name="connsiteY1100" fmla="*/ 0 h 6858000"/>
              <a:gd name="connsiteX1101" fmla="*/ 4372273 w 6569477"/>
              <a:gd name="connsiteY1101" fmla="*/ 157015 h 6858000"/>
              <a:gd name="connsiteX1102" fmla="*/ 4543809 w 6569477"/>
              <a:gd name="connsiteY1102" fmla="*/ 370769 h 6858000"/>
              <a:gd name="connsiteX1103" fmla="*/ 4849592 w 6569477"/>
              <a:gd name="connsiteY1103" fmla="*/ 843375 h 6858000"/>
              <a:gd name="connsiteX1104" fmla="*/ 4914877 w 6569477"/>
              <a:gd name="connsiteY1104" fmla="*/ 967066 h 6858000"/>
              <a:gd name="connsiteX1105" fmla="*/ 4925933 w 6569477"/>
              <a:gd name="connsiteY1105" fmla="*/ 979122 h 6858000"/>
              <a:gd name="connsiteX1106" fmla="*/ 4982878 w 6569477"/>
              <a:gd name="connsiteY1106" fmla="*/ 1068093 h 6858000"/>
              <a:gd name="connsiteX1107" fmla="*/ 4982876 w 6569477"/>
              <a:gd name="connsiteY1107" fmla="*/ 1076527 h 6858000"/>
              <a:gd name="connsiteX1108" fmla="*/ 4982876 w 6569477"/>
              <a:gd name="connsiteY1108" fmla="*/ 1084962 h 6858000"/>
              <a:gd name="connsiteX1109" fmla="*/ 4991312 w 6569477"/>
              <a:gd name="connsiteY1109" fmla="*/ 1084964 h 6858000"/>
              <a:gd name="connsiteX1110" fmla="*/ 5008183 w 6569477"/>
              <a:gd name="connsiteY1110" fmla="*/ 1127139 h 6858000"/>
              <a:gd name="connsiteX1111" fmla="*/ 5008183 w 6569477"/>
              <a:gd name="connsiteY1111" fmla="*/ 1135577 h 6858000"/>
              <a:gd name="connsiteX1112" fmla="*/ 5016618 w 6569477"/>
              <a:gd name="connsiteY1112" fmla="*/ 1144015 h 6858000"/>
              <a:gd name="connsiteX1113" fmla="*/ 5016619 w 6569477"/>
              <a:gd name="connsiteY1113" fmla="*/ 1135576 h 6858000"/>
              <a:gd name="connsiteX1114" fmla="*/ 5075670 w 6569477"/>
              <a:gd name="connsiteY1114" fmla="*/ 1228369 h 6858000"/>
              <a:gd name="connsiteX1115" fmla="*/ 5067232 w 6569477"/>
              <a:gd name="connsiteY1115" fmla="*/ 1228371 h 6858000"/>
              <a:gd name="connsiteX1116" fmla="*/ 5067232 w 6569477"/>
              <a:gd name="connsiteY1116" fmla="*/ 1236805 h 6858000"/>
              <a:gd name="connsiteX1117" fmla="*/ 5075669 w 6569477"/>
              <a:gd name="connsiteY1117" fmla="*/ 1245241 h 6858000"/>
              <a:gd name="connsiteX1118" fmla="*/ 5084105 w 6569477"/>
              <a:gd name="connsiteY1118" fmla="*/ 1245241 h 6858000"/>
              <a:gd name="connsiteX1119" fmla="*/ 5084107 w 6569477"/>
              <a:gd name="connsiteY1119" fmla="*/ 1253677 h 6858000"/>
              <a:gd name="connsiteX1120" fmla="*/ 5100976 w 6569477"/>
              <a:gd name="connsiteY1120" fmla="*/ 1304291 h 6858000"/>
              <a:gd name="connsiteX1121" fmla="*/ 5117847 w 6569477"/>
              <a:gd name="connsiteY1121" fmla="*/ 1312726 h 6858000"/>
              <a:gd name="connsiteX1122" fmla="*/ 5126282 w 6569477"/>
              <a:gd name="connsiteY1122" fmla="*/ 1329598 h 6858000"/>
              <a:gd name="connsiteX1123" fmla="*/ 5117847 w 6569477"/>
              <a:gd name="connsiteY1123" fmla="*/ 1338033 h 6858000"/>
              <a:gd name="connsiteX1124" fmla="*/ 5126283 w 6569477"/>
              <a:gd name="connsiteY1124" fmla="*/ 1346469 h 6858000"/>
              <a:gd name="connsiteX1125" fmla="*/ 5134719 w 6569477"/>
              <a:gd name="connsiteY1125" fmla="*/ 1354905 h 6858000"/>
              <a:gd name="connsiteX1126" fmla="*/ 5176898 w 6569477"/>
              <a:gd name="connsiteY1126" fmla="*/ 1430824 h 6858000"/>
              <a:gd name="connsiteX1127" fmla="*/ 5168461 w 6569477"/>
              <a:gd name="connsiteY1127" fmla="*/ 1397082 h 6858000"/>
              <a:gd name="connsiteX1128" fmla="*/ 5143155 w 6569477"/>
              <a:gd name="connsiteY1128" fmla="*/ 1363341 h 6858000"/>
              <a:gd name="connsiteX1129" fmla="*/ 5143154 w 6569477"/>
              <a:gd name="connsiteY1129" fmla="*/ 1354903 h 6858000"/>
              <a:gd name="connsiteX1130" fmla="*/ 5143155 w 6569477"/>
              <a:gd name="connsiteY1130" fmla="*/ 1346469 h 6858000"/>
              <a:gd name="connsiteX1131" fmla="*/ 5134719 w 6569477"/>
              <a:gd name="connsiteY1131" fmla="*/ 1329598 h 6858000"/>
              <a:gd name="connsiteX1132" fmla="*/ 5092539 w 6569477"/>
              <a:gd name="connsiteY1132" fmla="*/ 1262112 h 6858000"/>
              <a:gd name="connsiteX1133" fmla="*/ 5092540 w 6569477"/>
              <a:gd name="connsiteY1133" fmla="*/ 1245241 h 6858000"/>
              <a:gd name="connsiteX1134" fmla="*/ 5092539 w 6569477"/>
              <a:gd name="connsiteY1134" fmla="*/ 1236803 h 6858000"/>
              <a:gd name="connsiteX1135" fmla="*/ 5092539 w 6569477"/>
              <a:gd name="connsiteY1135" fmla="*/ 1219933 h 6858000"/>
              <a:gd name="connsiteX1136" fmla="*/ 5084107 w 6569477"/>
              <a:gd name="connsiteY1136" fmla="*/ 1219935 h 6858000"/>
              <a:gd name="connsiteX1137" fmla="*/ 5075668 w 6569477"/>
              <a:gd name="connsiteY1137" fmla="*/ 1219935 h 6858000"/>
              <a:gd name="connsiteX1138" fmla="*/ 5050362 w 6569477"/>
              <a:gd name="connsiteY1138" fmla="*/ 1186189 h 6858000"/>
              <a:gd name="connsiteX1139" fmla="*/ 5025055 w 6569477"/>
              <a:gd name="connsiteY1139" fmla="*/ 1135578 h 6858000"/>
              <a:gd name="connsiteX1140" fmla="*/ 5025054 w 6569477"/>
              <a:gd name="connsiteY1140" fmla="*/ 1127141 h 6858000"/>
              <a:gd name="connsiteX1141" fmla="*/ 5025055 w 6569477"/>
              <a:gd name="connsiteY1141" fmla="*/ 1118707 h 6858000"/>
              <a:gd name="connsiteX1142" fmla="*/ 5009238 w 6569477"/>
              <a:gd name="connsiteY1142" fmla="*/ 1101833 h 6858000"/>
              <a:gd name="connsiteX1143" fmla="*/ 5004170 w 6569477"/>
              <a:gd name="connsiteY1143" fmla="*/ 1092826 h 6858000"/>
              <a:gd name="connsiteX1144" fmla="*/ 5008183 w 6569477"/>
              <a:gd name="connsiteY1144" fmla="*/ 1093400 h 6858000"/>
              <a:gd name="connsiteX1145" fmla="*/ 5008182 w 6569477"/>
              <a:gd name="connsiteY1145" fmla="*/ 1084964 h 6858000"/>
              <a:gd name="connsiteX1146" fmla="*/ 4999746 w 6569477"/>
              <a:gd name="connsiteY1146" fmla="*/ 1076527 h 6858000"/>
              <a:gd name="connsiteX1147" fmla="*/ 4991312 w 6569477"/>
              <a:gd name="connsiteY1147" fmla="*/ 1068091 h 6858000"/>
              <a:gd name="connsiteX1148" fmla="*/ 4982876 w 6569477"/>
              <a:gd name="connsiteY1148" fmla="*/ 1042786 h 6858000"/>
              <a:gd name="connsiteX1149" fmla="*/ 4966004 w 6569477"/>
              <a:gd name="connsiteY1149" fmla="*/ 1025912 h 6858000"/>
              <a:gd name="connsiteX1150" fmla="*/ 4982876 w 6569477"/>
              <a:gd name="connsiteY1150" fmla="*/ 1034349 h 6858000"/>
              <a:gd name="connsiteX1151" fmla="*/ 4957571 w 6569477"/>
              <a:gd name="connsiteY1151" fmla="*/ 1009043 h 6858000"/>
              <a:gd name="connsiteX1152" fmla="*/ 4932262 w 6569477"/>
              <a:gd name="connsiteY1152" fmla="*/ 966864 h 6858000"/>
              <a:gd name="connsiteX1153" fmla="*/ 4957569 w 6569477"/>
              <a:gd name="connsiteY1153" fmla="*/ 966864 h 6858000"/>
              <a:gd name="connsiteX1154" fmla="*/ 4923825 w 6569477"/>
              <a:gd name="connsiteY1154" fmla="*/ 933123 h 6858000"/>
              <a:gd name="connsiteX1155" fmla="*/ 4932261 w 6569477"/>
              <a:gd name="connsiteY1155" fmla="*/ 933122 h 6858000"/>
              <a:gd name="connsiteX1156" fmla="*/ 4932262 w 6569477"/>
              <a:gd name="connsiteY1156" fmla="*/ 924686 h 6858000"/>
              <a:gd name="connsiteX1157" fmla="*/ 4923825 w 6569477"/>
              <a:gd name="connsiteY1157" fmla="*/ 916250 h 6858000"/>
              <a:gd name="connsiteX1158" fmla="*/ 4898518 w 6569477"/>
              <a:gd name="connsiteY1158" fmla="*/ 890943 h 6858000"/>
              <a:gd name="connsiteX1159" fmla="*/ 4890083 w 6569477"/>
              <a:gd name="connsiteY1159" fmla="*/ 874073 h 6858000"/>
              <a:gd name="connsiteX1160" fmla="*/ 4881646 w 6569477"/>
              <a:gd name="connsiteY1160" fmla="*/ 865638 h 6858000"/>
              <a:gd name="connsiteX1161" fmla="*/ 4881647 w 6569477"/>
              <a:gd name="connsiteY1161" fmla="*/ 874073 h 6858000"/>
              <a:gd name="connsiteX1162" fmla="*/ 4881647 w 6569477"/>
              <a:gd name="connsiteY1162" fmla="*/ 882507 h 6858000"/>
              <a:gd name="connsiteX1163" fmla="*/ 4839470 w 6569477"/>
              <a:gd name="connsiteY1163" fmla="*/ 815023 h 6858000"/>
              <a:gd name="connsiteX1164" fmla="*/ 4864776 w 6569477"/>
              <a:gd name="connsiteY1164" fmla="*/ 823459 h 6858000"/>
              <a:gd name="connsiteX1165" fmla="*/ 4814160 w 6569477"/>
              <a:gd name="connsiteY1165" fmla="*/ 772843 h 6858000"/>
              <a:gd name="connsiteX1166" fmla="*/ 4771982 w 6569477"/>
              <a:gd name="connsiteY1166" fmla="*/ 705360 h 6858000"/>
              <a:gd name="connsiteX1167" fmla="*/ 4780419 w 6569477"/>
              <a:gd name="connsiteY1167" fmla="*/ 713795 h 6858000"/>
              <a:gd name="connsiteX1168" fmla="*/ 4788853 w 6569477"/>
              <a:gd name="connsiteY1168" fmla="*/ 713795 h 6858000"/>
              <a:gd name="connsiteX1169" fmla="*/ 4797292 w 6569477"/>
              <a:gd name="connsiteY1169" fmla="*/ 713795 h 6858000"/>
              <a:gd name="connsiteX1170" fmla="*/ 4788854 w 6569477"/>
              <a:gd name="connsiteY1170" fmla="*/ 696923 h 6858000"/>
              <a:gd name="connsiteX1171" fmla="*/ 4797290 w 6569477"/>
              <a:gd name="connsiteY1171" fmla="*/ 696923 h 6858000"/>
              <a:gd name="connsiteX1172" fmla="*/ 4805728 w 6569477"/>
              <a:gd name="connsiteY1172" fmla="*/ 705359 h 6858000"/>
              <a:gd name="connsiteX1173" fmla="*/ 4805726 w 6569477"/>
              <a:gd name="connsiteY1173" fmla="*/ 713795 h 6858000"/>
              <a:gd name="connsiteX1174" fmla="*/ 4814160 w 6569477"/>
              <a:gd name="connsiteY1174" fmla="*/ 722229 h 6858000"/>
              <a:gd name="connsiteX1175" fmla="*/ 4822596 w 6569477"/>
              <a:gd name="connsiteY1175" fmla="*/ 730666 h 6858000"/>
              <a:gd name="connsiteX1176" fmla="*/ 4991311 w 6569477"/>
              <a:gd name="connsiteY1176" fmla="*/ 1000607 h 6858000"/>
              <a:gd name="connsiteX1177" fmla="*/ 4991312 w 6569477"/>
              <a:gd name="connsiteY1177" fmla="*/ 1009043 h 6858000"/>
              <a:gd name="connsiteX1178" fmla="*/ 4999746 w 6569477"/>
              <a:gd name="connsiteY1178" fmla="*/ 1017476 h 6858000"/>
              <a:gd name="connsiteX1179" fmla="*/ 5033490 w 6569477"/>
              <a:gd name="connsiteY1179" fmla="*/ 1068093 h 6858000"/>
              <a:gd name="connsiteX1180" fmla="*/ 5041925 w 6569477"/>
              <a:gd name="connsiteY1180" fmla="*/ 1093401 h 6858000"/>
              <a:gd name="connsiteX1181" fmla="*/ 5050362 w 6569477"/>
              <a:gd name="connsiteY1181" fmla="*/ 1101835 h 6858000"/>
              <a:gd name="connsiteX1182" fmla="*/ 5092540 w 6569477"/>
              <a:gd name="connsiteY1182" fmla="*/ 1160885 h 6858000"/>
              <a:gd name="connsiteX1183" fmla="*/ 5100975 w 6569477"/>
              <a:gd name="connsiteY1183" fmla="*/ 1169321 h 6858000"/>
              <a:gd name="connsiteX1184" fmla="*/ 5100976 w 6569477"/>
              <a:gd name="connsiteY1184" fmla="*/ 1194627 h 6858000"/>
              <a:gd name="connsiteX1185" fmla="*/ 5143155 w 6569477"/>
              <a:gd name="connsiteY1185" fmla="*/ 1253676 h 6858000"/>
              <a:gd name="connsiteX1186" fmla="*/ 5151590 w 6569477"/>
              <a:gd name="connsiteY1186" fmla="*/ 1262112 h 6858000"/>
              <a:gd name="connsiteX1187" fmla="*/ 5151590 w 6569477"/>
              <a:gd name="connsiteY1187" fmla="*/ 1270548 h 6858000"/>
              <a:gd name="connsiteX1188" fmla="*/ 5261254 w 6569477"/>
              <a:gd name="connsiteY1188" fmla="*/ 1506748 h 6858000"/>
              <a:gd name="connsiteX1189" fmla="*/ 5278126 w 6569477"/>
              <a:gd name="connsiteY1189" fmla="*/ 1532055 h 6858000"/>
              <a:gd name="connsiteX1190" fmla="*/ 5278128 w 6569477"/>
              <a:gd name="connsiteY1190" fmla="*/ 1557362 h 6858000"/>
              <a:gd name="connsiteX1191" fmla="*/ 5294998 w 6569477"/>
              <a:gd name="connsiteY1191" fmla="*/ 1557362 h 6858000"/>
              <a:gd name="connsiteX1192" fmla="*/ 5303433 w 6569477"/>
              <a:gd name="connsiteY1192" fmla="*/ 1574233 h 6858000"/>
              <a:gd name="connsiteX1193" fmla="*/ 5345614 w 6569477"/>
              <a:gd name="connsiteY1193" fmla="*/ 1692332 h 6858000"/>
              <a:gd name="connsiteX1194" fmla="*/ 5345612 w 6569477"/>
              <a:gd name="connsiteY1194" fmla="*/ 1700767 h 6858000"/>
              <a:gd name="connsiteX1195" fmla="*/ 5345612 w 6569477"/>
              <a:gd name="connsiteY1195" fmla="*/ 1717637 h 6858000"/>
              <a:gd name="connsiteX1196" fmla="*/ 5354048 w 6569477"/>
              <a:gd name="connsiteY1196" fmla="*/ 1717639 h 6858000"/>
              <a:gd name="connsiteX1197" fmla="*/ 5413098 w 6569477"/>
              <a:gd name="connsiteY1197" fmla="*/ 1844173 h 6858000"/>
              <a:gd name="connsiteX1198" fmla="*/ 5480584 w 6569477"/>
              <a:gd name="connsiteY1198" fmla="*/ 2012887 h 6858000"/>
              <a:gd name="connsiteX1199" fmla="*/ 5514328 w 6569477"/>
              <a:gd name="connsiteY1199" fmla="*/ 2105680 h 6858000"/>
              <a:gd name="connsiteX1200" fmla="*/ 5514328 w 6569477"/>
              <a:gd name="connsiteY1200" fmla="*/ 2114117 h 6858000"/>
              <a:gd name="connsiteX1201" fmla="*/ 5514327 w 6569477"/>
              <a:gd name="connsiteY1201" fmla="*/ 2122551 h 6858000"/>
              <a:gd name="connsiteX1202" fmla="*/ 5514328 w 6569477"/>
              <a:gd name="connsiteY1202" fmla="*/ 2130987 h 6858000"/>
              <a:gd name="connsiteX1203" fmla="*/ 5522762 w 6569477"/>
              <a:gd name="connsiteY1203" fmla="*/ 2130987 h 6858000"/>
              <a:gd name="connsiteX1204" fmla="*/ 5539633 w 6569477"/>
              <a:gd name="connsiteY1204" fmla="*/ 2139424 h 6858000"/>
              <a:gd name="connsiteX1205" fmla="*/ 5556503 w 6569477"/>
              <a:gd name="connsiteY1205" fmla="*/ 2198472 h 6858000"/>
              <a:gd name="connsiteX1206" fmla="*/ 5573376 w 6569477"/>
              <a:gd name="connsiteY1206" fmla="*/ 2215344 h 6858000"/>
              <a:gd name="connsiteX1207" fmla="*/ 5531197 w 6569477"/>
              <a:gd name="connsiteY1207" fmla="*/ 2114117 h 6858000"/>
              <a:gd name="connsiteX1208" fmla="*/ 5531198 w 6569477"/>
              <a:gd name="connsiteY1208" fmla="*/ 2097245 h 6858000"/>
              <a:gd name="connsiteX1209" fmla="*/ 5522762 w 6569477"/>
              <a:gd name="connsiteY1209" fmla="*/ 2088808 h 6858000"/>
              <a:gd name="connsiteX1210" fmla="*/ 5480583 w 6569477"/>
              <a:gd name="connsiteY1210" fmla="*/ 1953837 h 6858000"/>
              <a:gd name="connsiteX1211" fmla="*/ 5362484 w 6569477"/>
              <a:gd name="connsiteY1211" fmla="*/ 1641717 h 6858000"/>
              <a:gd name="connsiteX1212" fmla="*/ 5235948 w 6569477"/>
              <a:gd name="connsiteY1212" fmla="*/ 1346470 h 6858000"/>
              <a:gd name="connsiteX1213" fmla="*/ 5210643 w 6569477"/>
              <a:gd name="connsiteY1213" fmla="*/ 1304291 h 6858000"/>
              <a:gd name="connsiteX1214" fmla="*/ 5109412 w 6569477"/>
              <a:gd name="connsiteY1214" fmla="*/ 1093400 h 6858000"/>
              <a:gd name="connsiteX1215" fmla="*/ 5067234 w 6569477"/>
              <a:gd name="connsiteY1215" fmla="*/ 1025914 h 6858000"/>
              <a:gd name="connsiteX1216" fmla="*/ 4974440 w 6569477"/>
              <a:gd name="connsiteY1216" fmla="*/ 882507 h 6858000"/>
              <a:gd name="connsiteX1217" fmla="*/ 4814162 w 6569477"/>
              <a:gd name="connsiteY1217" fmla="*/ 637873 h 6858000"/>
              <a:gd name="connsiteX1218" fmla="*/ 4771983 w 6569477"/>
              <a:gd name="connsiteY1218" fmla="*/ 595695 h 6858000"/>
              <a:gd name="connsiteX1219" fmla="*/ 4729804 w 6569477"/>
              <a:gd name="connsiteY1219" fmla="*/ 519774 h 6858000"/>
              <a:gd name="connsiteX1220" fmla="*/ 4712933 w 6569477"/>
              <a:gd name="connsiteY1220" fmla="*/ 511338 h 6858000"/>
              <a:gd name="connsiteX1221" fmla="*/ 4628576 w 6569477"/>
              <a:gd name="connsiteY1221" fmla="*/ 393238 h 6858000"/>
              <a:gd name="connsiteX1222" fmla="*/ 4594833 w 6569477"/>
              <a:gd name="connsiteY1222" fmla="*/ 376368 h 6858000"/>
              <a:gd name="connsiteX1223" fmla="*/ 4577960 w 6569477"/>
              <a:gd name="connsiteY1223" fmla="*/ 342623 h 6858000"/>
              <a:gd name="connsiteX1224" fmla="*/ 4324890 w 6569477"/>
              <a:gd name="connsiteY1224" fmla="*/ 72683 h 6858000"/>
              <a:gd name="connsiteX1225" fmla="*/ 4273221 w 6569477"/>
              <a:gd name="connsiteY1225" fmla="*/ 16797 h 6858000"/>
              <a:gd name="connsiteX1226" fmla="*/ 4257562 w 6569477"/>
              <a:gd name="connsiteY1226" fmla="*/ 0 h 6858000"/>
              <a:gd name="connsiteX1227" fmla="*/ 4303981 w 6569477"/>
              <a:gd name="connsiteY1227" fmla="*/ 0 h 6858000"/>
              <a:gd name="connsiteX1228" fmla="*/ 4319485 w 6569477"/>
              <a:gd name="connsiteY1228" fmla="*/ 14161 h 6858000"/>
              <a:gd name="connsiteX1229" fmla="*/ 4341761 w 6569477"/>
              <a:gd name="connsiteY1229" fmla="*/ 38940 h 6858000"/>
              <a:gd name="connsiteX1230" fmla="*/ 4333323 w 6569477"/>
              <a:gd name="connsiteY1230" fmla="*/ 38940 h 6858000"/>
              <a:gd name="connsiteX1231" fmla="*/ 4341761 w 6569477"/>
              <a:gd name="connsiteY1231" fmla="*/ 47377 h 6858000"/>
              <a:gd name="connsiteX1232" fmla="*/ 4316454 w 6569477"/>
              <a:gd name="connsiteY1232" fmla="*/ 38940 h 6858000"/>
              <a:gd name="connsiteX1233" fmla="*/ 4358630 w 6569477"/>
              <a:gd name="connsiteY1233" fmla="*/ 64247 h 6858000"/>
              <a:gd name="connsiteX1234" fmla="*/ 4367067 w 6569477"/>
              <a:gd name="connsiteY1234" fmla="*/ 81121 h 6858000"/>
              <a:gd name="connsiteX1235" fmla="*/ 4375504 w 6569477"/>
              <a:gd name="connsiteY1235" fmla="*/ 89556 h 6858000"/>
              <a:gd name="connsiteX1236" fmla="*/ 4383940 w 6569477"/>
              <a:gd name="connsiteY1236" fmla="*/ 81120 h 6858000"/>
              <a:gd name="connsiteX1237" fmla="*/ 4434553 w 6569477"/>
              <a:gd name="connsiteY1237" fmla="*/ 131733 h 6858000"/>
              <a:gd name="connsiteX1238" fmla="*/ 4442990 w 6569477"/>
              <a:gd name="connsiteY1238" fmla="*/ 140168 h 6858000"/>
              <a:gd name="connsiteX1239" fmla="*/ 4451426 w 6569477"/>
              <a:gd name="connsiteY1239" fmla="*/ 140168 h 6858000"/>
              <a:gd name="connsiteX1240" fmla="*/ 4611704 w 6569477"/>
              <a:gd name="connsiteY1240" fmla="*/ 300447 h 6858000"/>
              <a:gd name="connsiteX1241" fmla="*/ 4620140 w 6569477"/>
              <a:gd name="connsiteY1241" fmla="*/ 325755 h 6858000"/>
              <a:gd name="connsiteX1242" fmla="*/ 4637011 w 6569477"/>
              <a:gd name="connsiteY1242" fmla="*/ 334188 h 6858000"/>
              <a:gd name="connsiteX1243" fmla="*/ 4755110 w 6569477"/>
              <a:gd name="connsiteY1243" fmla="*/ 477595 h 6858000"/>
              <a:gd name="connsiteX1244" fmla="*/ 4873211 w 6569477"/>
              <a:gd name="connsiteY1244" fmla="*/ 629438 h 6858000"/>
              <a:gd name="connsiteX1245" fmla="*/ 4881646 w 6569477"/>
              <a:gd name="connsiteY1245" fmla="*/ 654745 h 6858000"/>
              <a:gd name="connsiteX1246" fmla="*/ 4890082 w 6569477"/>
              <a:gd name="connsiteY1246" fmla="*/ 646309 h 6858000"/>
              <a:gd name="connsiteX1247" fmla="*/ 4949133 w 6569477"/>
              <a:gd name="connsiteY1247" fmla="*/ 739102 h 6858000"/>
              <a:gd name="connsiteX1248" fmla="*/ 4991312 w 6569477"/>
              <a:gd name="connsiteY1248" fmla="*/ 798150 h 6858000"/>
              <a:gd name="connsiteX1249" fmla="*/ 5058797 w 6569477"/>
              <a:gd name="connsiteY1249" fmla="*/ 899380 h 6858000"/>
              <a:gd name="connsiteX1250" fmla="*/ 5143155 w 6569477"/>
              <a:gd name="connsiteY1250" fmla="*/ 1034350 h 6858000"/>
              <a:gd name="connsiteX1251" fmla="*/ 5143154 w 6569477"/>
              <a:gd name="connsiteY1251" fmla="*/ 1051222 h 6858000"/>
              <a:gd name="connsiteX1252" fmla="*/ 5227512 w 6569477"/>
              <a:gd name="connsiteY1252" fmla="*/ 1203064 h 6858000"/>
              <a:gd name="connsiteX1253" fmla="*/ 5244383 w 6569477"/>
              <a:gd name="connsiteY1253" fmla="*/ 1219935 h 6858000"/>
              <a:gd name="connsiteX1254" fmla="*/ 5278126 w 6569477"/>
              <a:gd name="connsiteY1254" fmla="*/ 1295855 h 6858000"/>
              <a:gd name="connsiteX1255" fmla="*/ 5311869 w 6569477"/>
              <a:gd name="connsiteY1255" fmla="*/ 1338033 h 6858000"/>
              <a:gd name="connsiteX1256" fmla="*/ 5379354 w 6569477"/>
              <a:gd name="connsiteY1256" fmla="*/ 1523620 h 6858000"/>
              <a:gd name="connsiteX1257" fmla="*/ 5480584 w 6569477"/>
              <a:gd name="connsiteY1257" fmla="*/ 1768253 h 6858000"/>
              <a:gd name="connsiteX1258" fmla="*/ 5514328 w 6569477"/>
              <a:gd name="connsiteY1258" fmla="*/ 1835738 h 6858000"/>
              <a:gd name="connsiteX1259" fmla="*/ 5505890 w 6569477"/>
              <a:gd name="connsiteY1259" fmla="*/ 1827301 h 6858000"/>
              <a:gd name="connsiteX1260" fmla="*/ 5539634 w 6569477"/>
              <a:gd name="connsiteY1260" fmla="*/ 1920094 h 6858000"/>
              <a:gd name="connsiteX1261" fmla="*/ 5539634 w 6569477"/>
              <a:gd name="connsiteY1261" fmla="*/ 1945401 h 6858000"/>
              <a:gd name="connsiteX1262" fmla="*/ 5623989 w 6569477"/>
              <a:gd name="connsiteY1262" fmla="*/ 2215343 h 6858000"/>
              <a:gd name="connsiteX1263" fmla="*/ 5615554 w 6569477"/>
              <a:gd name="connsiteY1263" fmla="*/ 2215342 h 6858000"/>
              <a:gd name="connsiteX1264" fmla="*/ 5615555 w 6569477"/>
              <a:gd name="connsiteY1264" fmla="*/ 2223779 h 6858000"/>
              <a:gd name="connsiteX1265" fmla="*/ 5623988 w 6569477"/>
              <a:gd name="connsiteY1265" fmla="*/ 2232216 h 6858000"/>
              <a:gd name="connsiteX1266" fmla="*/ 5649298 w 6569477"/>
              <a:gd name="connsiteY1266" fmla="*/ 2325008 h 6858000"/>
              <a:gd name="connsiteX1267" fmla="*/ 5649298 w 6569477"/>
              <a:gd name="connsiteY1267" fmla="*/ 2333444 h 6858000"/>
              <a:gd name="connsiteX1268" fmla="*/ 5649298 w 6569477"/>
              <a:gd name="connsiteY1268" fmla="*/ 2341878 h 6858000"/>
              <a:gd name="connsiteX1269" fmla="*/ 5657733 w 6569477"/>
              <a:gd name="connsiteY1269" fmla="*/ 2341879 h 6858000"/>
              <a:gd name="connsiteX1270" fmla="*/ 5657733 w 6569477"/>
              <a:gd name="connsiteY1270" fmla="*/ 2333443 h 6858000"/>
              <a:gd name="connsiteX1271" fmla="*/ 5666169 w 6569477"/>
              <a:gd name="connsiteY1271" fmla="*/ 2367185 h 6858000"/>
              <a:gd name="connsiteX1272" fmla="*/ 5683040 w 6569477"/>
              <a:gd name="connsiteY1272" fmla="*/ 2367183 h 6858000"/>
              <a:gd name="connsiteX1273" fmla="*/ 5674605 w 6569477"/>
              <a:gd name="connsiteY1273" fmla="*/ 2341878 h 6858000"/>
              <a:gd name="connsiteX1274" fmla="*/ 5683040 w 6569477"/>
              <a:gd name="connsiteY1274" fmla="*/ 2341879 h 6858000"/>
              <a:gd name="connsiteX1275" fmla="*/ 5649298 w 6569477"/>
              <a:gd name="connsiteY1275" fmla="*/ 2274394 h 6858000"/>
              <a:gd name="connsiteX1276" fmla="*/ 5649298 w 6569477"/>
              <a:gd name="connsiteY1276" fmla="*/ 2257524 h 6858000"/>
              <a:gd name="connsiteX1277" fmla="*/ 5649298 w 6569477"/>
              <a:gd name="connsiteY1277" fmla="*/ 2249087 h 6858000"/>
              <a:gd name="connsiteX1278" fmla="*/ 5649297 w 6569477"/>
              <a:gd name="connsiteY1278" fmla="*/ 2240649 h 6858000"/>
              <a:gd name="connsiteX1279" fmla="*/ 5640860 w 6569477"/>
              <a:gd name="connsiteY1279" fmla="*/ 2240651 h 6858000"/>
              <a:gd name="connsiteX1280" fmla="*/ 5640862 w 6569477"/>
              <a:gd name="connsiteY1280" fmla="*/ 2223779 h 6858000"/>
              <a:gd name="connsiteX1281" fmla="*/ 5657734 w 6569477"/>
              <a:gd name="connsiteY1281" fmla="*/ 2232217 h 6858000"/>
              <a:gd name="connsiteX1282" fmla="*/ 5649298 w 6569477"/>
              <a:gd name="connsiteY1282" fmla="*/ 2206908 h 6858000"/>
              <a:gd name="connsiteX1283" fmla="*/ 5649298 w 6569477"/>
              <a:gd name="connsiteY1283" fmla="*/ 2198470 h 6858000"/>
              <a:gd name="connsiteX1284" fmla="*/ 5649297 w 6569477"/>
              <a:gd name="connsiteY1284" fmla="*/ 2190035 h 6858000"/>
              <a:gd name="connsiteX1285" fmla="*/ 5649298 w 6569477"/>
              <a:gd name="connsiteY1285" fmla="*/ 2181601 h 6858000"/>
              <a:gd name="connsiteX1286" fmla="*/ 5640859 w 6569477"/>
              <a:gd name="connsiteY1286" fmla="*/ 2147859 h 6858000"/>
              <a:gd name="connsiteX1287" fmla="*/ 5632426 w 6569477"/>
              <a:gd name="connsiteY1287" fmla="*/ 2139423 h 6858000"/>
              <a:gd name="connsiteX1288" fmla="*/ 5607121 w 6569477"/>
              <a:gd name="connsiteY1288" fmla="*/ 2055067 h 6858000"/>
              <a:gd name="connsiteX1289" fmla="*/ 5607118 w 6569477"/>
              <a:gd name="connsiteY1289" fmla="*/ 2038194 h 6858000"/>
              <a:gd name="connsiteX1290" fmla="*/ 5598684 w 6569477"/>
              <a:gd name="connsiteY1290" fmla="*/ 2038192 h 6858000"/>
              <a:gd name="connsiteX1291" fmla="*/ 5573377 w 6569477"/>
              <a:gd name="connsiteY1291" fmla="*/ 1962273 h 6858000"/>
              <a:gd name="connsiteX1292" fmla="*/ 5564941 w 6569477"/>
              <a:gd name="connsiteY1292" fmla="*/ 1962273 h 6858000"/>
              <a:gd name="connsiteX1293" fmla="*/ 5564941 w 6569477"/>
              <a:gd name="connsiteY1293" fmla="*/ 1953837 h 6858000"/>
              <a:gd name="connsiteX1294" fmla="*/ 5573376 w 6569477"/>
              <a:gd name="connsiteY1294" fmla="*/ 1953838 h 6858000"/>
              <a:gd name="connsiteX1295" fmla="*/ 5573377 w 6569477"/>
              <a:gd name="connsiteY1295" fmla="*/ 1945401 h 6858000"/>
              <a:gd name="connsiteX1296" fmla="*/ 5564941 w 6569477"/>
              <a:gd name="connsiteY1296" fmla="*/ 1936967 h 6858000"/>
              <a:gd name="connsiteX1297" fmla="*/ 5489019 w 6569477"/>
              <a:gd name="connsiteY1297" fmla="*/ 1700769 h 6858000"/>
              <a:gd name="connsiteX1298" fmla="*/ 5472148 w 6569477"/>
              <a:gd name="connsiteY1298" fmla="*/ 1633282 h 6858000"/>
              <a:gd name="connsiteX1299" fmla="*/ 5446841 w 6569477"/>
              <a:gd name="connsiteY1299" fmla="*/ 1591103 h 6858000"/>
              <a:gd name="connsiteX1300" fmla="*/ 5413098 w 6569477"/>
              <a:gd name="connsiteY1300" fmla="*/ 1523619 h 6858000"/>
              <a:gd name="connsiteX1301" fmla="*/ 5176900 w 6569477"/>
              <a:gd name="connsiteY1301" fmla="*/ 1034350 h 6858000"/>
              <a:gd name="connsiteX1302" fmla="*/ 5185333 w 6569477"/>
              <a:gd name="connsiteY1302" fmla="*/ 1017477 h 6858000"/>
              <a:gd name="connsiteX1303" fmla="*/ 5185335 w 6569477"/>
              <a:gd name="connsiteY1303" fmla="*/ 1025912 h 6858000"/>
              <a:gd name="connsiteX1304" fmla="*/ 5193769 w 6569477"/>
              <a:gd name="connsiteY1304" fmla="*/ 1025914 h 6858000"/>
              <a:gd name="connsiteX1305" fmla="*/ 5185332 w 6569477"/>
              <a:gd name="connsiteY1305" fmla="*/ 1009044 h 6858000"/>
              <a:gd name="connsiteX1306" fmla="*/ 5185332 w 6569477"/>
              <a:gd name="connsiteY1306" fmla="*/ 983737 h 6858000"/>
              <a:gd name="connsiteX1307" fmla="*/ 5151590 w 6569477"/>
              <a:gd name="connsiteY1307" fmla="*/ 958427 h 6858000"/>
              <a:gd name="connsiteX1308" fmla="*/ 5151589 w 6569477"/>
              <a:gd name="connsiteY1308" fmla="*/ 949995 h 6858000"/>
              <a:gd name="connsiteX1309" fmla="*/ 5143155 w 6569477"/>
              <a:gd name="connsiteY1309" fmla="*/ 941557 h 6858000"/>
              <a:gd name="connsiteX1310" fmla="*/ 5143155 w 6569477"/>
              <a:gd name="connsiteY1310" fmla="*/ 933122 h 6858000"/>
              <a:gd name="connsiteX1311" fmla="*/ 5134718 w 6569477"/>
              <a:gd name="connsiteY1311" fmla="*/ 933123 h 6858000"/>
              <a:gd name="connsiteX1312" fmla="*/ 5126283 w 6569477"/>
              <a:gd name="connsiteY1312" fmla="*/ 916250 h 6858000"/>
              <a:gd name="connsiteX1313" fmla="*/ 5109414 w 6569477"/>
              <a:gd name="connsiteY1313" fmla="*/ 874074 h 6858000"/>
              <a:gd name="connsiteX1314" fmla="*/ 5117847 w 6569477"/>
              <a:gd name="connsiteY1314" fmla="*/ 874073 h 6858000"/>
              <a:gd name="connsiteX1315" fmla="*/ 5126285 w 6569477"/>
              <a:gd name="connsiteY1315" fmla="*/ 882507 h 6858000"/>
              <a:gd name="connsiteX1316" fmla="*/ 5117848 w 6569477"/>
              <a:gd name="connsiteY1316" fmla="*/ 865636 h 6858000"/>
              <a:gd name="connsiteX1317" fmla="*/ 5109412 w 6569477"/>
              <a:gd name="connsiteY1317" fmla="*/ 857200 h 6858000"/>
              <a:gd name="connsiteX1318" fmla="*/ 5084104 w 6569477"/>
              <a:gd name="connsiteY1318" fmla="*/ 823460 h 6858000"/>
              <a:gd name="connsiteX1319" fmla="*/ 5084105 w 6569477"/>
              <a:gd name="connsiteY1319" fmla="*/ 815023 h 6858000"/>
              <a:gd name="connsiteX1320" fmla="*/ 5075670 w 6569477"/>
              <a:gd name="connsiteY1320" fmla="*/ 798150 h 6858000"/>
              <a:gd name="connsiteX1321" fmla="*/ 5067233 w 6569477"/>
              <a:gd name="connsiteY1321" fmla="*/ 798150 h 6858000"/>
              <a:gd name="connsiteX1322" fmla="*/ 5067232 w 6569477"/>
              <a:gd name="connsiteY1322" fmla="*/ 806587 h 6858000"/>
              <a:gd name="connsiteX1323" fmla="*/ 5058798 w 6569477"/>
              <a:gd name="connsiteY1323" fmla="*/ 781279 h 6858000"/>
              <a:gd name="connsiteX1324" fmla="*/ 5041925 w 6569477"/>
              <a:gd name="connsiteY1324" fmla="*/ 781279 h 6858000"/>
              <a:gd name="connsiteX1325" fmla="*/ 5041926 w 6569477"/>
              <a:gd name="connsiteY1325" fmla="*/ 764409 h 6858000"/>
              <a:gd name="connsiteX1326" fmla="*/ 5033489 w 6569477"/>
              <a:gd name="connsiteY1326" fmla="*/ 755973 h 6858000"/>
              <a:gd name="connsiteX1327" fmla="*/ 5033489 w 6569477"/>
              <a:gd name="connsiteY1327" fmla="*/ 747536 h 6858000"/>
              <a:gd name="connsiteX1328" fmla="*/ 5025055 w 6569477"/>
              <a:gd name="connsiteY1328" fmla="*/ 747536 h 6858000"/>
              <a:gd name="connsiteX1329" fmla="*/ 5025055 w 6569477"/>
              <a:gd name="connsiteY1329" fmla="*/ 755973 h 6858000"/>
              <a:gd name="connsiteX1330" fmla="*/ 4957570 w 6569477"/>
              <a:gd name="connsiteY1330" fmla="*/ 663182 h 6858000"/>
              <a:gd name="connsiteX1331" fmla="*/ 4949133 w 6569477"/>
              <a:gd name="connsiteY1331" fmla="*/ 646309 h 6858000"/>
              <a:gd name="connsiteX1332" fmla="*/ 4932264 w 6569477"/>
              <a:gd name="connsiteY1332" fmla="*/ 637873 h 6858000"/>
              <a:gd name="connsiteX1333" fmla="*/ 4932262 w 6569477"/>
              <a:gd name="connsiteY1333" fmla="*/ 644497 h 6858000"/>
              <a:gd name="connsiteX1334" fmla="*/ 4910645 w 6569477"/>
              <a:gd name="connsiteY1334" fmla="*/ 618234 h 6858000"/>
              <a:gd name="connsiteX1335" fmla="*/ 4839468 w 6569477"/>
              <a:gd name="connsiteY1335" fmla="*/ 519774 h 6858000"/>
              <a:gd name="connsiteX1336" fmla="*/ 4797289 w 6569477"/>
              <a:gd name="connsiteY1336" fmla="*/ 494466 h 6858000"/>
              <a:gd name="connsiteX1337" fmla="*/ 4797289 w 6569477"/>
              <a:gd name="connsiteY1337" fmla="*/ 469162 h 6858000"/>
              <a:gd name="connsiteX1338" fmla="*/ 4755109 w 6569477"/>
              <a:gd name="connsiteY1338" fmla="*/ 418545 h 6858000"/>
              <a:gd name="connsiteX1339" fmla="*/ 4721368 w 6569477"/>
              <a:gd name="connsiteY1339" fmla="*/ 401675 h 6858000"/>
              <a:gd name="connsiteX1340" fmla="*/ 4696060 w 6569477"/>
              <a:gd name="connsiteY1340" fmla="*/ 359495 h 6858000"/>
              <a:gd name="connsiteX1341" fmla="*/ 4704496 w 6569477"/>
              <a:gd name="connsiteY1341" fmla="*/ 359495 h 6858000"/>
              <a:gd name="connsiteX1342" fmla="*/ 4721369 w 6569477"/>
              <a:gd name="connsiteY1342" fmla="*/ 367932 h 6858000"/>
              <a:gd name="connsiteX1343" fmla="*/ 4712933 w 6569477"/>
              <a:gd name="connsiteY1343" fmla="*/ 351061 h 6858000"/>
              <a:gd name="connsiteX1344" fmla="*/ 4704497 w 6569477"/>
              <a:gd name="connsiteY1344" fmla="*/ 342625 h 6858000"/>
              <a:gd name="connsiteX1345" fmla="*/ 4729804 w 6569477"/>
              <a:gd name="connsiteY1345" fmla="*/ 359495 h 6858000"/>
              <a:gd name="connsiteX1346" fmla="*/ 4696060 w 6569477"/>
              <a:gd name="connsiteY1346" fmla="*/ 325754 h 6858000"/>
              <a:gd name="connsiteX1347" fmla="*/ 4687626 w 6569477"/>
              <a:gd name="connsiteY1347" fmla="*/ 317318 h 6858000"/>
              <a:gd name="connsiteX1348" fmla="*/ 4662317 w 6569477"/>
              <a:gd name="connsiteY1348" fmla="*/ 300447 h 6858000"/>
              <a:gd name="connsiteX1349" fmla="*/ 4670754 w 6569477"/>
              <a:gd name="connsiteY1349" fmla="*/ 317320 h 6858000"/>
              <a:gd name="connsiteX1350" fmla="*/ 4670753 w 6569477"/>
              <a:gd name="connsiteY1350" fmla="*/ 325755 h 6858000"/>
              <a:gd name="connsiteX1351" fmla="*/ 4645447 w 6569477"/>
              <a:gd name="connsiteY1351" fmla="*/ 300448 h 6858000"/>
              <a:gd name="connsiteX1352" fmla="*/ 4653882 w 6569477"/>
              <a:gd name="connsiteY1352" fmla="*/ 334188 h 6858000"/>
              <a:gd name="connsiteX1353" fmla="*/ 4620140 w 6569477"/>
              <a:gd name="connsiteY1353" fmla="*/ 275141 h 6858000"/>
              <a:gd name="connsiteX1354" fmla="*/ 4628578 w 6569477"/>
              <a:gd name="connsiteY1354" fmla="*/ 283575 h 6858000"/>
              <a:gd name="connsiteX1355" fmla="*/ 4645446 w 6569477"/>
              <a:gd name="connsiteY1355" fmla="*/ 283575 h 6858000"/>
              <a:gd name="connsiteX1356" fmla="*/ 4628576 w 6569477"/>
              <a:gd name="connsiteY1356" fmla="*/ 266706 h 6858000"/>
              <a:gd name="connsiteX1357" fmla="*/ 4628576 w 6569477"/>
              <a:gd name="connsiteY1357" fmla="*/ 258268 h 6858000"/>
              <a:gd name="connsiteX1358" fmla="*/ 4628578 w 6569477"/>
              <a:gd name="connsiteY1358" fmla="*/ 249831 h 6858000"/>
              <a:gd name="connsiteX1359" fmla="*/ 4637010 w 6569477"/>
              <a:gd name="connsiteY1359" fmla="*/ 249831 h 6858000"/>
              <a:gd name="connsiteX1360" fmla="*/ 4620140 w 6569477"/>
              <a:gd name="connsiteY1360" fmla="*/ 241397 h 6858000"/>
              <a:gd name="connsiteX1361" fmla="*/ 4611704 w 6569477"/>
              <a:gd name="connsiteY1361" fmla="*/ 232961 h 6858000"/>
              <a:gd name="connsiteX1362" fmla="*/ 4594835 w 6569477"/>
              <a:gd name="connsiteY1362" fmla="*/ 199218 h 6858000"/>
              <a:gd name="connsiteX1363" fmla="*/ 4603267 w 6569477"/>
              <a:gd name="connsiteY1363" fmla="*/ 207654 h 6858000"/>
              <a:gd name="connsiteX1364" fmla="*/ 4620140 w 6569477"/>
              <a:gd name="connsiteY1364" fmla="*/ 216090 h 6858000"/>
              <a:gd name="connsiteX1365" fmla="*/ 4603267 w 6569477"/>
              <a:gd name="connsiteY1365" fmla="*/ 190783 h 6858000"/>
              <a:gd name="connsiteX1366" fmla="*/ 4594832 w 6569477"/>
              <a:gd name="connsiteY1366" fmla="*/ 182347 h 6858000"/>
              <a:gd name="connsiteX1367" fmla="*/ 4586397 w 6569477"/>
              <a:gd name="connsiteY1367" fmla="*/ 173911 h 6858000"/>
              <a:gd name="connsiteX1368" fmla="*/ 4569526 w 6569477"/>
              <a:gd name="connsiteY1368" fmla="*/ 173913 h 6858000"/>
              <a:gd name="connsiteX1369" fmla="*/ 4577960 w 6569477"/>
              <a:gd name="connsiteY1369" fmla="*/ 190784 h 6858000"/>
              <a:gd name="connsiteX1370" fmla="*/ 4586396 w 6569477"/>
              <a:gd name="connsiteY1370" fmla="*/ 190783 h 6858000"/>
              <a:gd name="connsiteX1371" fmla="*/ 4594835 w 6569477"/>
              <a:gd name="connsiteY1371" fmla="*/ 199218 h 6858000"/>
              <a:gd name="connsiteX1372" fmla="*/ 4603267 w 6569477"/>
              <a:gd name="connsiteY1372" fmla="*/ 232961 h 6858000"/>
              <a:gd name="connsiteX1373" fmla="*/ 4594833 w 6569477"/>
              <a:gd name="connsiteY1373" fmla="*/ 224525 h 6858000"/>
              <a:gd name="connsiteX1374" fmla="*/ 4594835 w 6569477"/>
              <a:gd name="connsiteY1374" fmla="*/ 232961 h 6858000"/>
              <a:gd name="connsiteX1375" fmla="*/ 4594833 w 6569477"/>
              <a:gd name="connsiteY1375" fmla="*/ 241395 h 6858000"/>
              <a:gd name="connsiteX1376" fmla="*/ 4603266 w 6569477"/>
              <a:gd name="connsiteY1376" fmla="*/ 241396 h 6858000"/>
              <a:gd name="connsiteX1377" fmla="*/ 4611704 w 6569477"/>
              <a:gd name="connsiteY1377" fmla="*/ 249833 h 6858000"/>
              <a:gd name="connsiteX1378" fmla="*/ 4603267 w 6569477"/>
              <a:gd name="connsiteY1378" fmla="*/ 249831 h 6858000"/>
              <a:gd name="connsiteX1379" fmla="*/ 4611704 w 6569477"/>
              <a:gd name="connsiteY1379" fmla="*/ 258268 h 6858000"/>
              <a:gd name="connsiteX1380" fmla="*/ 4611703 w 6569477"/>
              <a:gd name="connsiteY1380" fmla="*/ 266704 h 6858000"/>
              <a:gd name="connsiteX1381" fmla="*/ 4552654 w 6569477"/>
              <a:gd name="connsiteY1381" fmla="*/ 207654 h 6858000"/>
              <a:gd name="connsiteX1382" fmla="*/ 4561090 w 6569477"/>
              <a:gd name="connsiteY1382" fmla="*/ 207654 h 6858000"/>
              <a:gd name="connsiteX1383" fmla="*/ 4569525 w 6569477"/>
              <a:gd name="connsiteY1383" fmla="*/ 207654 h 6858000"/>
              <a:gd name="connsiteX1384" fmla="*/ 4561090 w 6569477"/>
              <a:gd name="connsiteY1384" fmla="*/ 199218 h 6858000"/>
              <a:gd name="connsiteX1385" fmla="*/ 4552654 w 6569477"/>
              <a:gd name="connsiteY1385" fmla="*/ 199219 h 6858000"/>
              <a:gd name="connsiteX1386" fmla="*/ 4544217 w 6569477"/>
              <a:gd name="connsiteY1386" fmla="*/ 190783 h 6858000"/>
              <a:gd name="connsiteX1387" fmla="*/ 4527347 w 6569477"/>
              <a:gd name="connsiteY1387" fmla="*/ 157040 h 6858000"/>
              <a:gd name="connsiteX1388" fmla="*/ 4527346 w 6569477"/>
              <a:gd name="connsiteY1388" fmla="*/ 148604 h 6858000"/>
              <a:gd name="connsiteX1389" fmla="*/ 4518910 w 6569477"/>
              <a:gd name="connsiteY1389" fmla="*/ 140168 h 6858000"/>
              <a:gd name="connsiteX1390" fmla="*/ 4510474 w 6569477"/>
              <a:gd name="connsiteY1390" fmla="*/ 140168 h 6858000"/>
              <a:gd name="connsiteX1391" fmla="*/ 4510474 w 6569477"/>
              <a:gd name="connsiteY1391" fmla="*/ 148604 h 6858000"/>
              <a:gd name="connsiteX1392" fmla="*/ 4476732 w 6569477"/>
              <a:gd name="connsiteY1392" fmla="*/ 106427 h 6858000"/>
              <a:gd name="connsiteX1393" fmla="*/ 4468297 w 6569477"/>
              <a:gd name="connsiteY1393" fmla="*/ 97990 h 6858000"/>
              <a:gd name="connsiteX1394" fmla="*/ 4459861 w 6569477"/>
              <a:gd name="connsiteY1394" fmla="*/ 97990 h 6858000"/>
              <a:gd name="connsiteX1395" fmla="*/ 4459861 w 6569477"/>
              <a:gd name="connsiteY1395" fmla="*/ 106428 h 6858000"/>
              <a:gd name="connsiteX1396" fmla="*/ 4426117 w 6569477"/>
              <a:gd name="connsiteY1396" fmla="*/ 89554 h 6858000"/>
              <a:gd name="connsiteX1397" fmla="*/ 4388156 w 6569477"/>
              <a:gd name="connsiteY1397" fmla="*/ 29450 h 6858000"/>
              <a:gd name="connsiteX1398" fmla="*/ 4360109 w 6569477"/>
              <a:gd name="connsiteY1398" fmla="*/ 0 h 6858000"/>
              <a:gd name="connsiteX1399" fmla="*/ 4638592 w 6569477"/>
              <a:gd name="connsiteY1399" fmla="*/ 0 h 6858000"/>
              <a:gd name="connsiteX1400" fmla="*/ 4699158 w 6569477"/>
              <a:gd name="connsiteY1400" fmla="*/ 62995 h 6858000"/>
              <a:gd name="connsiteX1401" fmla="*/ 5404662 w 6569477"/>
              <a:gd name="connsiteY1401" fmla="*/ 1051221 h 6858000"/>
              <a:gd name="connsiteX1402" fmla="*/ 5938418 w 6569477"/>
              <a:gd name="connsiteY1402" fmla="*/ 2935851 h 6858000"/>
              <a:gd name="connsiteX1403" fmla="*/ 5947253 w 6569477"/>
              <a:gd name="connsiteY1403" fmla="*/ 3112842 h 6858000"/>
              <a:gd name="connsiteX1404" fmla="*/ 5951125 w 6569477"/>
              <a:gd name="connsiteY1404" fmla="*/ 3133338 h 6858000"/>
              <a:gd name="connsiteX1405" fmla="*/ 5950868 w 6569477"/>
              <a:gd name="connsiteY1405" fmla="*/ 3126941 h 6858000"/>
              <a:gd name="connsiteX1406" fmla="*/ 5953938 w 6569477"/>
              <a:gd name="connsiteY1406" fmla="*/ 3123616 h 6858000"/>
              <a:gd name="connsiteX1407" fmla="*/ 5954453 w 6569477"/>
              <a:gd name="connsiteY1407" fmla="*/ 3136408 h 6858000"/>
              <a:gd name="connsiteX1408" fmla="*/ 5957779 w 6569477"/>
              <a:gd name="connsiteY1408" fmla="*/ 3139480 h 6858000"/>
              <a:gd name="connsiteX1409" fmla="*/ 5954710 w 6569477"/>
              <a:gd name="connsiteY1409" fmla="*/ 3142804 h 6858000"/>
              <a:gd name="connsiteX1410" fmla="*/ 5960116 w 6569477"/>
              <a:gd name="connsiteY1410" fmla="*/ 3277128 h 6858000"/>
              <a:gd name="connsiteX1411" fmla="*/ 5972174 w 6569477"/>
              <a:gd name="connsiteY1411" fmla="*/ 3417593 h 6858000"/>
              <a:gd name="connsiteX1412" fmla="*/ 5962709 w 6569477"/>
              <a:gd name="connsiteY1412" fmla="*/ 3421173 h 6858000"/>
              <a:gd name="connsiteX1413" fmla="*/ 5968094 w 6569477"/>
              <a:gd name="connsiteY1413" fmla="*/ 3475415 h 6858000"/>
              <a:gd name="connsiteX1414" fmla="*/ 5964787 w 6569477"/>
              <a:gd name="connsiteY1414" fmla="*/ 3552426 h 6858000"/>
              <a:gd name="connsiteX1415" fmla="*/ 5951498 w 6569477"/>
              <a:gd name="connsiteY1415" fmla="*/ 3620225 h 6858000"/>
              <a:gd name="connsiteX1416" fmla="*/ 5941518 w 6569477"/>
              <a:gd name="connsiteY1416" fmla="*/ 3611013 h 6858000"/>
              <a:gd name="connsiteX1417" fmla="*/ 5933358 w 6569477"/>
              <a:gd name="connsiteY1417" fmla="*/ 3726657 h 6858000"/>
              <a:gd name="connsiteX1418" fmla="*/ 5932401 w 6569477"/>
              <a:gd name="connsiteY1418" fmla="*/ 3750159 h 6858000"/>
              <a:gd name="connsiteX1419" fmla="*/ 5936112 w 6569477"/>
              <a:gd name="connsiteY1419" fmla="*/ 3742197 h 6858000"/>
              <a:gd name="connsiteX1420" fmla="*/ 5931041 w 6569477"/>
              <a:gd name="connsiteY1420" fmla="*/ 3783572 h 6858000"/>
              <a:gd name="connsiteX1421" fmla="*/ 5930942 w 6569477"/>
              <a:gd name="connsiteY1421" fmla="*/ 3786013 h 6858000"/>
              <a:gd name="connsiteX1422" fmla="*/ 5930199 w 6569477"/>
              <a:gd name="connsiteY1422" fmla="*/ 3790443 h 6858000"/>
              <a:gd name="connsiteX1423" fmla="*/ 5909750 w 6569477"/>
              <a:gd name="connsiteY1423" fmla="*/ 3957308 h 6858000"/>
              <a:gd name="connsiteX1424" fmla="*/ 5877062 w 6569477"/>
              <a:gd name="connsiteY1424" fmla="*/ 4172416 h 6858000"/>
              <a:gd name="connsiteX1425" fmla="*/ 5868625 w 6569477"/>
              <a:gd name="connsiteY1425" fmla="*/ 4214595 h 6858000"/>
              <a:gd name="connsiteX1426" fmla="*/ 5609277 w 6569477"/>
              <a:gd name="connsiteY1426" fmla="*/ 5137233 h 6858000"/>
              <a:gd name="connsiteX1427" fmla="*/ 5491924 w 6569477"/>
              <a:gd name="connsiteY1427" fmla="*/ 5411666 h 6858000"/>
              <a:gd name="connsiteX1428" fmla="*/ 5491547 w 6569477"/>
              <a:gd name="connsiteY1428" fmla="*/ 5414872 h 6858000"/>
              <a:gd name="connsiteX1429" fmla="*/ 5487221 w 6569477"/>
              <a:gd name="connsiteY1429" fmla="*/ 5422780 h 6858000"/>
              <a:gd name="connsiteX1430" fmla="*/ 5489486 w 6569477"/>
              <a:gd name="connsiteY1430" fmla="*/ 5427576 h 6858000"/>
              <a:gd name="connsiteX1431" fmla="*/ 5484693 w 6569477"/>
              <a:gd name="connsiteY1431" fmla="*/ 5429840 h 6858000"/>
              <a:gd name="connsiteX1432" fmla="*/ 5431604 w 6569477"/>
              <a:gd name="connsiteY1432" fmla="*/ 5578103 h 6858000"/>
              <a:gd name="connsiteX1433" fmla="*/ 5383045 w 6569477"/>
              <a:gd name="connsiteY1433" fmla="*/ 5735954 h 6858000"/>
              <a:gd name="connsiteX1434" fmla="*/ 5371193 w 6569477"/>
              <a:gd name="connsiteY1434" fmla="*/ 5735689 h 6858000"/>
              <a:gd name="connsiteX1435" fmla="*/ 5353234 w 6569477"/>
              <a:gd name="connsiteY1435" fmla="*/ 5796964 h 6858000"/>
              <a:gd name="connsiteX1436" fmla="*/ 5315838 w 6569477"/>
              <a:gd name="connsiteY1436" fmla="*/ 5879154 h 6858000"/>
              <a:gd name="connsiteX1437" fmla="*/ 5271646 w 6569477"/>
              <a:gd name="connsiteY1437" fmla="*/ 5946958 h 6858000"/>
              <a:gd name="connsiteX1438" fmla="*/ 5264849 w 6569477"/>
              <a:gd name="connsiteY1438" fmla="*/ 5932571 h 6858000"/>
              <a:gd name="connsiteX1439" fmla="*/ 5205226 w 6569477"/>
              <a:gd name="connsiteY1439" fmla="*/ 6054591 h 6858000"/>
              <a:gd name="connsiteX1440" fmla="*/ 5133488 w 6569477"/>
              <a:gd name="connsiteY1440" fmla="*/ 6188200 h 6858000"/>
              <a:gd name="connsiteX1441" fmla="*/ 5117105 w 6569477"/>
              <a:gd name="connsiteY1441" fmla="*/ 6178342 h 6858000"/>
              <a:gd name="connsiteX1442" fmla="*/ 5104989 w 6569477"/>
              <a:gd name="connsiteY1442" fmla="*/ 6189932 h 6858000"/>
              <a:gd name="connsiteX1443" fmla="*/ 5105252 w 6569477"/>
              <a:gd name="connsiteY1443" fmla="*/ 6178076 h 6858000"/>
              <a:gd name="connsiteX1444" fmla="*/ 5107780 w 6569477"/>
              <a:gd name="connsiteY1444" fmla="*/ 6171017 h 6858000"/>
              <a:gd name="connsiteX1445" fmla="*/ 5110570 w 6569477"/>
              <a:gd name="connsiteY1445" fmla="*/ 6152101 h 6858000"/>
              <a:gd name="connsiteX1446" fmla="*/ 5117630 w 6569477"/>
              <a:gd name="connsiteY1446" fmla="*/ 6154631 h 6858000"/>
              <a:gd name="connsiteX1447" fmla="*/ 5124951 w 6569477"/>
              <a:gd name="connsiteY1447" fmla="*/ 6145306 h 6858000"/>
              <a:gd name="connsiteX1448" fmla="*/ 5124689 w 6569477"/>
              <a:gd name="connsiteY1448" fmla="*/ 6157162 h 6858000"/>
              <a:gd name="connsiteX1449" fmla="*/ 5122160 w 6569477"/>
              <a:gd name="connsiteY1449" fmla="*/ 6164222 h 6858000"/>
              <a:gd name="connsiteX1450" fmla="*/ 5161821 w 6569477"/>
              <a:gd name="connsiteY1450" fmla="*/ 6086827 h 6858000"/>
              <a:gd name="connsiteX1451" fmla="*/ 5223710 w 6569477"/>
              <a:gd name="connsiteY1451" fmla="*/ 5969604 h 6858000"/>
              <a:gd name="connsiteX1452" fmla="*/ 5255262 w 6569477"/>
              <a:gd name="connsiteY1452" fmla="*/ 5937100 h 6858000"/>
              <a:gd name="connsiteX1453" fmla="*/ 5265899 w 6569477"/>
              <a:gd name="connsiteY1453" fmla="*/ 5885149 h 6858000"/>
              <a:gd name="connsiteX1454" fmla="*/ 5310355 w 6569477"/>
              <a:gd name="connsiteY1454" fmla="*/ 5805490 h 6858000"/>
              <a:gd name="connsiteX1455" fmla="*/ 5342957 w 6569477"/>
              <a:gd name="connsiteY1455" fmla="*/ 5725565 h 6858000"/>
              <a:gd name="connsiteX1456" fmla="*/ 5359603 w 6569477"/>
              <a:gd name="connsiteY1456" fmla="*/ 5723566 h 6858000"/>
              <a:gd name="connsiteX1457" fmla="*/ 5405162 w 6569477"/>
              <a:gd name="connsiteY1457" fmla="*/ 5607458 h 6858000"/>
              <a:gd name="connsiteX1458" fmla="*/ 5419834 w 6569477"/>
              <a:gd name="connsiteY1458" fmla="*/ 5556614 h 6858000"/>
              <a:gd name="connsiteX1459" fmla="*/ 5343783 w 6569477"/>
              <a:gd name="connsiteY1459" fmla="*/ 5707015 h 6858000"/>
              <a:gd name="connsiteX1460" fmla="*/ 4588841 w 6569477"/>
              <a:gd name="connsiteY1460" fmla="*/ 6742552 h 6858000"/>
              <a:gd name="connsiteX1461" fmla="*/ 4469515 w 6569477"/>
              <a:gd name="connsiteY1461" fmla="*/ 6858000 h 6858000"/>
              <a:gd name="connsiteX1462" fmla="*/ 4102414 w 6569477"/>
              <a:gd name="connsiteY1462" fmla="*/ 6858000 h 6858000"/>
              <a:gd name="connsiteX1463" fmla="*/ 4156175 w 6569477"/>
              <a:gd name="connsiteY1463" fmla="*/ 6787476 h 6858000"/>
              <a:gd name="connsiteX1464" fmla="*/ 4333324 w 6569477"/>
              <a:gd name="connsiteY1464" fmla="*/ 6525971 h 6858000"/>
              <a:gd name="connsiteX1465" fmla="*/ 4350197 w 6569477"/>
              <a:gd name="connsiteY1465" fmla="*/ 6551277 h 6858000"/>
              <a:gd name="connsiteX1466" fmla="*/ 4451424 w 6569477"/>
              <a:gd name="connsiteY1466" fmla="*/ 6365693 h 6858000"/>
              <a:gd name="connsiteX1467" fmla="*/ 4527346 w 6569477"/>
              <a:gd name="connsiteY1467" fmla="*/ 6225714 h 6858000"/>
              <a:gd name="connsiteX1468" fmla="*/ 4556321 w 6569477"/>
              <a:gd name="connsiteY1468" fmla="*/ 6179312 h 6858000"/>
              <a:gd name="connsiteX1469" fmla="*/ 4561089 w 6569477"/>
              <a:gd name="connsiteY1469" fmla="*/ 6180105 h 6858000"/>
              <a:gd name="connsiteX1470" fmla="*/ 4577961 w 6569477"/>
              <a:gd name="connsiteY1470" fmla="*/ 6171673 h 6858000"/>
              <a:gd name="connsiteX1471" fmla="*/ 4586396 w 6569477"/>
              <a:gd name="connsiteY1471" fmla="*/ 6171671 h 6858000"/>
              <a:gd name="connsiteX1472" fmla="*/ 4603267 w 6569477"/>
              <a:gd name="connsiteY1472" fmla="*/ 6129493 h 6858000"/>
              <a:gd name="connsiteX1473" fmla="*/ 4620139 w 6569477"/>
              <a:gd name="connsiteY1473" fmla="*/ 6112623 h 6858000"/>
              <a:gd name="connsiteX1474" fmla="*/ 4620140 w 6569477"/>
              <a:gd name="connsiteY1474" fmla="*/ 6104185 h 6858000"/>
              <a:gd name="connsiteX1475" fmla="*/ 4611704 w 6569477"/>
              <a:gd name="connsiteY1475" fmla="*/ 6104186 h 6858000"/>
              <a:gd name="connsiteX1476" fmla="*/ 4645446 w 6569477"/>
              <a:gd name="connsiteY1476" fmla="*/ 6049356 h 6858000"/>
              <a:gd name="connsiteX1477" fmla="*/ 4658579 w 6569477"/>
              <a:gd name="connsiteY1477" fmla="*/ 6024607 h 6858000"/>
              <a:gd name="connsiteX1478" fmla="*/ 4657191 w 6569477"/>
              <a:gd name="connsiteY1478" fmla="*/ 6022823 h 6858000"/>
              <a:gd name="connsiteX1479" fmla="*/ 4637720 w 6569477"/>
              <a:gd name="connsiteY1479" fmla="*/ 6031225 h 6858000"/>
              <a:gd name="connsiteX1480" fmla="*/ 4625218 w 6569477"/>
              <a:gd name="connsiteY1480" fmla="*/ 6042395 h 6858000"/>
              <a:gd name="connsiteX1481" fmla="*/ 4625358 w 6569477"/>
              <a:gd name="connsiteY1481" fmla="*/ 6039920 h 6858000"/>
              <a:gd name="connsiteX1482" fmla="*/ 4603267 w 6569477"/>
              <a:gd name="connsiteY1482" fmla="*/ 6062007 h 6858000"/>
              <a:gd name="connsiteX1483" fmla="*/ 4620139 w 6569477"/>
              <a:gd name="connsiteY1483" fmla="*/ 6036700 h 6858000"/>
              <a:gd name="connsiteX1484" fmla="*/ 4502039 w 6569477"/>
              <a:gd name="connsiteY1484" fmla="*/ 6188543 h 6858000"/>
              <a:gd name="connsiteX1485" fmla="*/ 4383940 w 6569477"/>
              <a:gd name="connsiteY1485" fmla="*/ 6357257 h 6858000"/>
              <a:gd name="connsiteX1486" fmla="*/ 4367067 w 6569477"/>
              <a:gd name="connsiteY1486" fmla="*/ 6357256 h 6858000"/>
              <a:gd name="connsiteX1487" fmla="*/ 4240530 w 6569477"/>
              <a:gd name="connsiteY1487" fmla="*/ 6492227 h 6858000"/>
              <a:gd name="connsiteX1488" fmla="*/ 4189918 w 6569477"/>
              <a:gd name="connsiteY1488" fmla="*/ 6542842 h 6858000"/>
              <a:gd name="connsiteX1489" fmla="*/ 4173045 w 6569477"/>
              <a:gd name="connsiteY1489" fmla="*/ 6568148 h 6858000"/>
              <a:gd name="connsiteX1490" fmla="*/ 4130868 w 6569477"/>
              <a:gd name="connsiteY1490" fmla="*/ 6601891 h 6858000"/>
              <a:gd name="connsiteX1491" fmla="*/ 4054944 w 6569477"/>
              <a:gd name="connsiteY1491" fmla="*/ 6686246 h 6858000"/>
              <a:gd name="connsiteX1492" fmla="*/ 3979024 w 6569477"/>
              <a:gd name="connsiteY1492" fmla="*/ 6762169 h 6858000"/>
              <a:gd name="connsiteX1493" fmla="*/ 3916151 w 6569477"/>
              <a:gd name="connsiteY1493" fmla="*/ 6823459 h 6858000"/>
              <a:gd name="connsiteX1494" fmla="*/ 3874750 w 6569477"/>
              <a:gd name="connsiteY1494" fmla="*/ 6858000 h 6858000"/>
              <a:gd name="connsiteX1495" fmla="*/ 3809992 w 6569477"/>
              <a:gd name="connsiteY1495" fmla="*/ 6858000 h 6858000"/>
              <a:gd name="connsiteX1496" fmla="*/ 3835617 w 6569477"/>
              <a:gd name="connsiteY1496" fmla="*/ 6838089 h 6858000"/>
              <a:gd name="connsiteX1497" fmla="*/ 4139304 w 6569477"/>
              <a:gd name="connsiteY1497" fmla="*/ 6576584 h 6858000"/>
              <a:gd name="connsiteX1498" fmla="*/ 4046510 w 6569477"/>
              <a:gd name="connsiteY1498" fmla="*/ 6652505 h 6858000"/>
              <a:gd name="connsiteX1499" fmla="*/ 4021202 w 6569477"/>
              <a:gd name="connsiteY1499" fmla="*/ 6660941 h 6858000"/>
              <a:gd name="connsiteX1500" fmla="*/ 3810311 w 6569477"/>
              <a:gd name="connsiteY1500" fmla="*/ 6829655 h 6858000"/>
              <a:gd name="connsiteX1501" fmla="*/ 3774445 w 6569477"/>
              <a:gd name="connsiteY1501" fmla="*/ 6858000 h 6858000"/>
              <a:gd name="connsiteX1502" fmla="*/ 3720522 w 6569477"/>
              <a:gd name="connsiteY1502" fmla="*/ 6858000 h 6858000"/>
              <a:gd name="connsiteX1503" fmla="*/ 3734388 w 6569477"/>
              <a:gd name="connsiteY1503" fmla="*/ 6846525 h 6858000"/>
              <a:gd name="connsiteX1504" fmla="*/ 3768132 w 6569477"/>
              <a:gd name="connsiteY1504" fmla="*/ 6821217 h 6858000"/>
              <a:gd name="connsiteX1505" fmla="*/ 3869358 w 6569477"/>
              <a:gd name="connsiteY1505" fmla="*/ 6745298 h 6858000"/>
              <a:gd name="connsiteX1506" fmla="*/ 3911538 w 6569477"/>
              <a:gd name="connsiteY1506" fmla="*/ 6711555 h 6858000"/>
              <a:gd name="connsiteX1507" fmla="*/ 3919975 w 6569477"/>
              <a:gd name="connsiteY1507" fmla="*/ 6711555 h 6858000"/>
              <a:gd name="connsiteX1508" fmla="*/ 3928411 w 6569477"/>
              <a:gd name="connsiteY1508" fmla="*/ 6703118 h 6858000"/>
              <a:gd name="connsiteX1509" fmla="*/ 3928411 w 6569477"/>
              <a:gd name="connsiteY1509" fmla="*/ 6694684 h 6858000"/>
              <a:gd name="connsiteX1510" fmla="*/ 3936845 w 6569477"/>
              <a:gd name="connsiteY1510" fmla="*/ 6694684 h 6858000"/>
              <a:gd name="connsiteX1511" fmla="*/ 4097124 w 6569477"/>
              <a:gd name="connsiteY1511" fmla="*/ 6551277 h 6858000"/>
              <a:gd name="connsiteX1512" fmla="*/ 4113995 w 6569477"/>
              <a:gd name="connsiteY1512" fmla="*/ 6542841 h 6858000"/>
              <a:gd name="connsiteX1513" fmla="*/ 4122431 w 6569477"/>
              <a:gd name="connsiteY1513" fmla="*/ 6542841 h 6858000"/>
              <a:gd name="connsiteX1514" fmla="*/ 4130869 w 6569477"/>
              <a:gd name="connsiteY1514" fmla="*/ 6534407 h 6858000"/>
              <a:gd name="connsiteX1515" fmla="*/ 4130868 w 6569477"/>
              <a:gd name="connsiteY1515" fmla="*/ 6525971 h 6858000"/>
              <a:gd name="connsiteX1516" fmla="*/ 4189919 w 6569477"/>
              <a:gd name="connsiteY1516" fmla="*/ 6458484 h 6858000"/>
              <a:gd name="connsiteX1517" fmla="*/ 4198354 w 6569477"/>
              <a:gd name="connsiteY1517" fmla="*/ 6450050 h 6858000"/>
              <a:gd name="connsiteX1518" fmla="*/ 4206790 w 6569477"/>
              <a:gd name="connsiteY1518" fmla="*/ 6433178 h 6858000"/>
              <a:gd name="connsiteX1519" fmla="*/ 4190270 w 6569477"/>
              <a:gd name="connsiteY1519" fmla="*/ 6433178 h 6858000"/>
              <a:gd name="connsiteX1520" fmla="*/ 4207843 w 6569477"/>
              <a:gd name="connsiteY1520" fmla="*/ 6416307 h 6858000"/>
              <a:gd name="connsiteX1521" fmla="*/ 4215199 w 6569477"/>
              <a:gd name="connsiteY1521" fmla="*/ 6391088 h 6858000"/>
              <a:gd name="connsiteX1522" fmla="*/ 4215378 w 6569477"/>
              <a:gd name="connsiteY1522" fmla="*/ 6390919 h 6858000"/>
              <a:gd name="connsiteX1523" fmla="*/ 4244751 w 6569477"/>
              <a:gd name="connsiteY1523" fmla="*/ 6375183 h 6858000"/>
              <a:gd name="connsiteX1524" fmla="*/ 4274275 w 6569477"/>
              <a:gd name="connsiteY1524" fmla="*/ 6340386 h 6858000"/>
              <a:gd name="connsiteX1525" fmla="*/ 4282710 w 6569477"/>
              <a:gd name="connsiteY1525" fmla="*/ 6340386 h 6858000"/>
              <a:gd name="connsiteX1526" fmla="*/ 4282712 w 6569477"/>
              <a:gd name="connsiteY1526" fmla="*/ 6331950 h 6858000"/>
              <a:gd name="connsiteX1527" fmla="*/ 4282711 w 6569477"/>
              <a:gd name="connsiteY1527" fmla="*/ 6323514 h 6858000"/>
              <a:gd name="connsiteX1528" fmla="*/ 4308018 w 6569477"/>
              <a:gd name="connsiteY1528" fmla="*/ 6315078 h 6858000"/>
              <a:gd name="connsiteX1529" fmla="*/ 4299581 w 6569477"/>
              <a:gd name="connsiteY1529" fmla="*/ 6323514 h 6858000"/>
              <a:gd name="connsiteX1530" fmla="*/ 4291147 w 6569477"/>
              <a:gd name="connsiteY1530" fmla="*/ 6340386 h 6858000"/>
              <a:gd name="connsiteX1531" fmla="*/ 4308019 w 6569477"/>
              <a:gd name="connsiteY1531" fmla="*/ 6331950 h 6858000"/>
              <a:gd name="connsiteX1532" fmla="*/ 4316453 w 6569477"/>
              <a:gd name="connsiteY1532" fmla="*/ 6331950 h 6858000"/>
              <a:gd name="connsiteX1533" fmla="*/ 4282711 w 6569477"/>
              <a:gd name="connsiteY1533" fmla="*/ 6374128 h 6858000"/>
              <a:gd name="connsiteX1534" fmla="*/ 4544217 w 6569477"/>
              <a:gd name="connsiteY1534" fmla="*/ 6104187 h 6858000"/>
              <a:gd name="connsiteX1535" fmla="*/ 4569526 w 6569477"/>
              <a:gd name="connsiteY1535" fmla="*/ 6070442 h 6858000"/>
              <a:gd name="connsiteX1536" fmla="*/ 4577961 w 6569477"/>
              <a:gd name="connsiteY1536" fmla="*/ 6062009 h 6858000"/>
              <a:gd name="connsiteX1537" fmla="*/ 4683408 w 6569477"/>
              <a:gd name="connsiteY1537" fmla="*/ 5931256 h 6858000"/>
              <a:gd name="connsiteX1538" fmla="*/ 4748312 w 6569477"/>
              <a:gd name="connsiteY1538" fmla="*/ 5835198 h 6858000"/>
              <a:gd name="connsiteX1539" fmla="*/ 4751363 w 6569477"/>
              <a:gd name="connsiteY1539" fmla="*/ 5826231 h 6858000"/>
              <a:gd name="connsiteX1540" fmla="*/ 4767931 w 6569477"/>
              <a:gd name="connsiteY1540" fmla="*/ 5806085 h 6858000"/>
              <a:gd name="connsiteX1541" fmla="*/ 4768003 w 6569477"/>
              <a:gd name="connsiteY1541" fmla="*/ 5806053 h 6858000"/>
              <a:gd name="connsiteX1542" fmla="*/ 4788853 w 6569477"/>
              <a:gd name="connsiteY1542" fmla="*/ 5775196 h 6858000"/>
              <a:gd name="connsiteX1543" fmla="*/ 4792070 w 6569477"/>
              <a:gd name="connsiteY1543" fmla="*/ 5772856 h 6858000"/>
              <a:gd name="connsiteX1544" fmla="*/ 4793063 w 6569477"/>
              <a:gd name="connsiteY1544" fmla="*/ 5765638 h 6858000"/>
              <a:gd name="connsiteX1545" fmla="*/ 4796398 w 6569477"/>
              <a:gd name="connsiteY1545" fmla="*/ 5743259 h 6858000"/>
              <a:gd name="connsiteX1546" fmla="*/ 4843536 w 6569477"/>
              <a:gd name="connsiteY1546" fmla="*/ 5665159 h 6858000"/>
              <a:gd name="connsiteX1547" fmla="*/ 4878837 w 6569477"/>
              <a:gd name="connsiteY1547" fmla="*/ 5586387 h 6858000"/>
              <a:gd name="connsiteX1548" fmla="*/ 4895541 w 6569477"/>
              <a:gd name="connsiteY1548" fmla="*/ 5584956 h 6858000"/>
              <a:gd name="connsiteX1549" fmla="*/ 4981973 w 6569477"/>
              <a:gd name="connsiteY1549" fmla="*/ 5357045 h 6858000"/>
              <a:gd name="connsiteX1550" fmla="*/ 4962502 w 6569477"/>
              <a:gd name="connsiteY1550" fmla="*/ 5365447 h 6858000"/>
              <a:gd name="connsiteX1551" fmla="*/ 5038742 w 6569477"/>
              <a:gd name="connsiteY1551" fmla="*/ 5234354 h 6858000"/>
              <a:gd name="connsiteX1552" fmla="*/ 5031211 w 6569477"/>
              <a:gd name="connsiteY1552" fmla="*/ 5283813 h 6858000"/>
              <a:gd name="connsiteX1553" fmla="*/ 5033979 w 6569477"/>
              <a:gd name="connsiteY1553" fmla="*/ 5276843 h 6858000"/>
              <a:gd name="connsiteX1554" fmla="*/ 5038846 w 6569477"/>
              <a:gd name="connsiteY1554" fmla="*/ 5274743 h 6858000"/>
              <a:gd name="connsiteX1555" fmla="*/ 5033312 w 6569477"/>
              <a:gd name="connsiteY1555" fmla="*/ 5288683 h 6858000"/>
              <a:gd name="connsiteX1556" fmla="*/ 5035413 w 6569477"/>
              <a:gd name="connsiteY1556" fmla="*/ 5293552 h 6858000"/>
              <a:gd name="connsiteX1557" fmla="*/ 5030545 w 6569477"/>
              <a:gd name="connsiteY1557" fmla="*/ 5295653 h 6858000"/>
              <a:gd name="connsiteX1558" fmla="*/ 4972446 w 6569477"/>
              <a:gd name="connsiteY1558" fmla="*/ 5442024 h 6858000"/>
              <a:gd name="connsiteX1559" fmla="*/ 4918549 w 6569477"/>
              <a:gd name="connsiteY1559" fmla="*/ 5598134 h 6858000"/>
              <a:gd name="connsiteX1560" fmla="*/ 4906713 w 6569477"/>
              <a:gd name="connsiteY1560" fmla="*/ 5597465 h 6858000"/>
              <a:gd name="connsiteX1561" fmla="*/ 4886681 w 6569477"/>
              <a:gd name="connsiteY1561" fmla="*/ 5658095 h 6858000"/>
              <a:gd name="connsiteX1562" fmla="*/ 4846511 w 6569477"/>
              <a:gd name="connsiteY1562" fmla="*/ 5738966 h 6858000"/>
              <a:gd name="connsiteX1563" fmla="*/ 4800039 w 6569477"/>
              <a:gd name="connsiteY1563" fmla="*/ 5805228 h 6858000"/>
              <a:gd name="connsiteX1564" fmla="*/ 4796888 w 6569477"/>
              <a:gd name="connsiteY1564" fmla="*/ 5797923 h 6858000"/>
              <a:gd name="connsiteX1565" fmla="*/ 4793961 w 6569477"/>
              <a:gd name="connsiteY1565" fmla="*/ 5791139 h 6858000"/>
              <a:gd name="connsiteX1566" fmla="*/ 4788854 w 6569477"/>
              <a:gd name="connsiteY1566" fmla="*/ 5800502 h 6858000"/>
              <a:gd name="connsiteX1567" fmla="*/ 4788524 w 6569477"/>
              <a:gd name="connsiteY1567" fmla="*/ 5800530 h 6858000"/>
              <a:gd name="connsiteX1568" fmla="*/ 4772434 w 6569477"/>
              <a:gd name="connsiteY1568" fmla="*/ 5831127 h 6858000"/>
              <a:gd name="connsiteX1569" fmla="*/ 4771983 w 6569477"/>
              <a:gd name="connsiteY1569" fmla="*/ 5834245 h 6858000"/>
              <a:gd name="connsiteX1570" fmla="*/ 4770615 w 6569477"/>
              <a:gd name="connsiteY1570" fmla="*/ 5834587 h 6858000"/>
              <a:gd name="connsiteX1571" fmla="*/ 4763546 w 6569477"/>
              <a:gd name="connsiteY1571" fmla="*/ 5848027 h 6858000"/>
              <a:gd name="connsiteX1572" fmla="*/ 4763547 w 6569477"/>
              <a:gd name="connsiteY1572" fmla="*/ 5851116 h 6858000"/>
              <a:gd name="connsiteX1573" fmla="*/ 4729804 w 6569477"/>
              <a:gd name="connsiteY1573" fmla="*/ 5927037 h 6858000"/>
              <a:gd name="connsiteX1574" fmla="*/ 4738240 w 6569477"/>
              <a:gd name="connsiteY1574" fmla="*/ 5910164 h 6858000"/>
              <a:gd name="connsiteX1575" fmla="*/ 4738240 w 6569477"/>
              <a:gd name="connsiteY1575" fmla="*/ 5927039 h 6858000"/>
              <a:gd name="connsiteX1576" fmla="*/ 4755110 w 6569477"/>
              <a:gd name="connsiteY1576" fmla="*/ 5918603 h 6858000"/>
              <a:gd name="connsiteX1577" fmla="*/ 4755112 w 6569477"/>
              <a:gd name="connsiteY1577" fmla="*/ 5927039 h 6858000"/>
              <a:gd name="connsiteX1578" fmla="*/ 4746676 w 6569477"/>
              <a:gd name="connsiteY1578" fmla="*/ 5935473 h 6858000"/>
              <a:gd name="connsiteX1579" fmla="*/ 4746678 w 6569477"/>
              <a:gd name="connsiteY1579" fmla="*/ 5943907 h 6858000"/>
              <a:gd name="connsiteX1580" fmla="*/ 4721368 w 6569477"/>
              <a:gd name="connsiteY1580" fmla="*/ 5994521 h 6858000"/>
              <a:gd name="connsiteX1581" fmla="*/ 4721369 w 6569477"/>
              <a:gd name="connsiteY1581" fmla="*/ 6002959 h 6858000"/>
              <a:gd name="connsiteX1582" fmla="*/ 4729804 w 6569477"/>
              <a:gd name="connsiteY1582" fmla="*/ 5994523 h 6858000"/>
              <a:gd name="connsiteX1583" fmla="*/ 4738240 w 6569477"/>
              <a:gd name="connsiteY1583" fmla="*/ 5994523 h 6858000"/>
              <a:gd name="connsiteX1584" fmla="*/ 4653883 w 6569477"/>
              <a:gd name="connsiteY1584" fmla="*/ 6146366 h 6858000"/>
              <a:gd name="connsiteX1585" fmla="*/ 4561090 w 6569477"/>
              <a:gd name="connsiteY1585" fmla="*/ 6289771 h 6858000"/>
              <a:gd name="connsiteX1586" fmla="*/ 4561089 w 6569477"/>
              <a:gd name="connsiteY1586" fmla="*/ 6298205 h 6858000"/>
              <a:gd name="connsiteX1587" fmla="*/ 4552654 w 6569477"/>
              <a:gd name="connsiteY1587" fmla="*/ 6298207 h 6858000"/>
              <a:gd name="connsiteX1588" fmla="*/ 4552653 w 6569477"/>
              <a:gd name="connsiteY1588" fmla="*/ 6306643 h 6858000"/>
              <a:gd name="connsiteX1589" fmla="*/ 4544217 w 6569477"/>
              <a:gd name="connsiteY1589" fmla="*/ 6315080 h 6858000"/>
              <a:gd name="connsiteX1590" fmla="*/ 4527347 w 6569477"/>
              <a:gd name="connsiteY1590" fmla="*/ 6340384 h 6858000"/>
              <a:gd name="connsiteX1591" fmla="*/ 4527349 w 6569477"/>
              <a:gd name="connsiteY1591" fmla="*/ 6357257 h 6858000"/>
              <a:gd name="connsiteX1592" fmla="*/ 4544216 w 6569477"/>
              <a:gd name="connsiteY1592" fmla="*/ 6323514 h 6858000"/>
              <a:gd name="connsiteX1593" fmla="*/ 4552655 w 6569477"/>
              <a:gd name="connsiteY1593" fmla="*/ 6323514 h 6858000"/>
              <a:gd name="connsiteX1594" fmla="*/ 4552653 w 6569477"/>
              <a:gd name="connsiteY1594" fmla="*/ 6331950 h 6858000"/>
              <a:gd name="connsiteX1595" fmla="*/ 4561089 w 6569477"/>
              <a:gd name="connsiteY1595" fmla="*/ 6323512 h 6858000"/>
              <a:gd name="connsiteX1596" fmla="*/ 4561090 w 6569477"/>
              <a:gd name="connsiteY1596" fmla="*/ 6315079 h 6858000"/>
              <a:gd name="connsiteX1597" fmla="*/ 4569526 w 6569477"/>
              <a:gd name="connsiteY1597" fmla="*/ 6306641 h 6858000"/>
              <a:gd name="connsiteX1598" fmla="*/ 4586397 w 6569477"/>
              <a:gd name="connsiteY1598" fmla="*/ 6281336 h 6858000"/>
              <a:gd name="connsiteX1599" fmla="*/ 4586397 w 6569477"/>
              <a:gd name="connsiteY1599" fmla="*/ 6264464 h 6858000"/>
              <a:gd name="connsiteX1600" fmla="*/ 4603267 w 6569477"/>
              <a:gd name="connsiteY1600" fmla="*/ 6264464 h 6858000"/>
              <a:gd name="connsiteX1601" fmla="*/ 4628576 w 6569477"/>
              <a:gd name="connsiteY1601" fmla="*/ 6205416 h 6858000"/>
              <a:gd name="connsiteX1602" fmla="*/ 4696061 w 6569477"/>
              <a:gd name="connsiteY1602" fmla="*/ 6104186 h 6858000"/>
              <a:gd name="connsiteX1603" fmla="*/ 4687626 w 6569477"/>
              <a:gd name="connsiteY1603" fmla="*/ 6104185 h 6858000"/>
              <a:gd name="connsiteX1604" fmla="*/ 4704496 w 6569477"/>
              <a:gd name="connsiteY1604" fmla="*/ 6087316 h 6858000"/>
              <a:gd name="connsiteX1605" fmla="*/ 4704497 w 6569477"/>
              <a:gd name="connsiteY1605" fmla="*/ 6070444 h 6858000"/>
              <a:gd name="connsiteX1606" fmla="*/ 4712933 w 6569477"/>
              <a:gd name="connsiteY1606" fmla="*/ 6070444 h 6858000"/>
              <a:gd name="connsiteX1607" fmla="*/ 4729804 w 6569477"/>
              <a:gd name="connsiteY1607" fmla="*/ 6053573 h 6858000"/>
              <a:gd name="connsiteX1608" fmla="*/ 4770138 w 6569477"/>
              <a:gd name="connsiteY1608" fmla="*/ 5956299 h 6858000"/>
              <a:gd name="connsiteX1609" fmla="*/ 4783304 w 6569477"/>
              <a:gd name="connsiteY1609" fmla="*/ 5941648 h 6858000"/>
              <a:gd name="connsiteX1610" fmla="*/ 4783581 w 6569477"/>
              <a:gd name="connsiteY1610" fmla="*/ 5941799 h 6858000"/>
              <a:gd name="connsiteX1611" fmla="*/ 4788853 w 6569477"/>
              <a:gd name="connsiteY1611" fmla="*/ 5935473 h 6858000"/>
              <a:gd name="connsiteX1612" fmla="*/ 4783304 w 6569477"/>
              <a:gd name="connsiteY1612" fmla="*/ 5941648 h 6858000"/>
              <a:gd name="connsiteX1613" fmla="*/ 4771983 w 6569477"/>
              <a:gd name="connsiteY1613" fmla="*/ 5935471 h 6858000"/>
              <a:gd name="connsiteX1614" fmla="*/ 4873212 w 6569477"/>
              <a:gd name="connsiteY1614" fmla="*/ 5749889 h 6858000"/>
              <a:gd name="connsiteX1615" fmla="*/ 4949133 w 6569477"/>
              <a:gd name="connsiteY1615" fmla="*/ 5598046 h 6858000"/>
              <a:gd name="connsiteX1616" fmla="*/ 4957571 w 6569477"/>
              <a:gd name="connsiteY1616" fmla="*/ 5598047 h 6858000"/>
              <a:gd name="connsiteX1617" fmla="*/ 5008183 w 6569477"/>
              <a:gd name="connsiteY1617" fmla="*/ 5496818 h 6858000"/>
              <a:gd name="connsiteX1618" fmla="*/ 5008182 w 6569477"/>
              <a:gd name="connsiteY1618" fmla="*/ 5522123 h 6858000"/>
              <a:gd name="connsiteX1619" fmla="*/ 4999747 w 6569477"/>
              <a:gd name="connsiteY1619" fmla="*/ 5488384 h 6858000"/>
              <a:gd name="connsiteX1620" fmla="*/ 5067232 w 6569477"/>
              <a:gd name="connsiteY1620" fmla="*/ 5378718 h 6858000"/>
              <a:gd name="connsiteX1621" fmla="*/ 5075669 w 6569477"/>
              <a:gd name="connsiteY1621" fmla="*/ 5370283 h 6858000"/>
              <a:gd name="connsiteX1622" fmla="*/ 5075669 w 6569477"/>
              <a:gd name="connsiteY1622" fmla="*/ 5361848 h 6858000"/>
              <a:gd name="connsiteX1623" fmla="*/ 5067234 w 6569477"/>
              <a:gd name="connsiteY1623" fmla="*/ 5361848 h 6858000"/>
              <a:gd name="connsiteX1624" fmla="*/ 5075669 w 6569477"/>
              <a:gd name="connsiteY1624" fmla="*/ 5344976 h 6858000"/>
              <a:gd name="connsiteX1625" fmla="*/ 5075671 w 6569477"/>
              <a:gd name="connsiteY1625" fmla="*/ 5353411 h 6858000"/>
              <a:gd name="connsiteX1626" fmla="*/ 5084105 w 6569477"/>
              <a:gd name="connsiteY1626" fmla="*/ 5353411 h 6858000"/>
              <a:gd name="connsiteX1627" fmla="*/ 5084105 w 6569477"/>
              <a:gd name="connsiteY1627" fmla="*/ 5336541 h 6858000"/>
              <a:gd name="connsiteX1628" fmla="*/ 5092541 w 6569477"/>
              <a:gd name="connsiteY1628" fmla="*/ 5328103 h 6858000"/>
              <a:gd name="connsiteX1629" fmla="*/ 5092541 w 6569477"/>
              <a:gd name="connsiteY1629" fmla="*/ 5302798 h 6858000"/>
              <a:gd name="connsiteX1630" fmla="*/ 5100978 w 6569477"/>
              <a:gd name="connsiteY1630" fmla="*/ 5285927 h 6858000"/>
              <a:gd name="connsiteX1631" fmla="*/ 5092541 w 6569477"/>
              <a:gd name="connsiteY1631" fmla="*/ 5294363 h 6858000"/>
              <a:gd name="connsiteX1632" fmla="*/ 5084105 w 6569477"/>
              <a:gd name="connsiteY1632" fmla="*/ 5302796 h 6858000"/>
              <a:gd name="connsiteX1633" fmla="*/ 5084105 w 6569477"/>
              <a:gd name="connsiteY1633" fmla="*/ 5285927 h 6858000"/>
              <a:gd name="connsiteX1634" fmla="*/ 5109412 w 6569477"/>
              <a:gd name="connsiteY1634" fmla="*/ 5235313 h 6858000"/>
              <a:gd name="connsiteX1635" fmla="*/ 5151589 w 6569477"/>
              <a:gd name="connsiteY1635" fmla="*/ 5142520 h 6858000"/>
              <a:gd name="connsiteX1636" fmla="*/ 5160025 w 6569477"/>
              <a:gd name="connsiteY1636" fmla="*/ 5134084 h 6858000"/>
              <a:gd name="connsiteX1637" fmla="*/ 5160025 w 6569477"/>
              <a:gd name="connsiteY1637" fmla="*/ 5125649 h 6858000"/>
              <a:gd name="connsiteX1638" fmla="*/ 5176898 w 6569477"/>
              <a:gd name="connsiteY1638" fmla="*/ 5083470 h 6858000"/>
              <a:gd name="connsiteX1639" fmla="*/ 5185333 w 6569477"/>
              <a:gd name="connsiteY1639" fmla="*/ 5049729 h 6858000"/>
              <a:gd name="connsiteX1640" fmla="*/ 5219076 w 6569477"/>
              <a:gd name="connsiteY1640" fmla="*/ 4990679 h 6858000"/>
              <a:gd name="connsiteX1641" fmla="*/ 5227514 w 6569477"/>
              <a:gd name="connsiteY1641" fmla="*/ 4990679 h 6858000"/>
              <a:gd name="connsiteX1642" fmla="*/ 5227511 w 6569477"/>
              <a:gd name="connsiteY1642" fmla="*/ 4973806 h 6858000"/>
              <a:gd name="connsiteX1643" fmla="*/ 5227512 w 6569477"/>
              <a:gd name="connsiteY1643" fmla="*/ 4965372 h 6858000"/>
              <a:gd name="connsiteX1644" fmla="*/ 5219077 w 6569477"/>
              <a:gd name="connsiteY1644" fmla="*/ 4973806 h 6858000"/>
              <a:gd name="connsiteX1645" fmla="*/ 5244383 w 6569477"/>
              <a:gd name="connsiteY1645" fmla="*/ 4914756 h 6858000"/>
              <a:gd name="connsiteX1646" fmla="*/ 5252819 w 6569477"/>
              <a:gd name="connsiteY1646" fmla="*/ 4906320 h 6858000"/>
              <a:gd name="connsiteX1647" fmla="*/ 5252821 w 6569477"/>
              <a:gd name="connsiteY1647" fmla="*/ 4897886 h 6858000"/>
              <a:gd name="connsiteX1648" fmla="*/ 5269691 w 6569477"/>
              <a:gd name="connsiteY1648" fmla="*/ 4838836 h 6858000"/>
              <a:gd name="connsiteX1649" fmla="*/ 5269691 w 6569477"/>
              <a:gd name="connsiteY1649" fmla="*/ 4847272 h 6858000"/>
              <a:gd name="connsiteX1650" fmla="*/ 5269693 w 6569477"/>
              <a:gd name="connsiteY1650" fmla="*/ 4872579 h 6858000"/>
              <a:gd name="connsiteX1651" fmla="*/ 5278126 w 6569477"/>
              <a:gd name="connsiteY1651" fmla="*/ 4855707 h 6858000"/>
              <a:gd name="connsiteX1652" fmla="*/ 5286562 w 6569477"/>
              <a:gd name="connsiteY1652" fmla="*/ 4847272 h 6858000"/>
              <a:gd name="connsiteX1653" fmla="*/ 5278125 w 6569477"/>
              <a:gd name="connsiteY1653" fmla="*/ 4881015 h 6858000"/>
              <a:gd name="connsiteX1654" fmla="*/ 5294998 w 6569477"/>
              <a:gd name="connsiteY1654" fmla="*/ 4889450 h 6858000"/>
              <a:gd name="connsiteX1655" fmla="*/ 5320304 w 6569477"/>
              <a:gd name="connsiteY1655" fmla="*/ 4830400 h 6858000"/>
              <a:gd name="connsiteX1656" fmla="*/ 5328741 w 6569477"/>
              <a:gd name="connsiteY1656" fmla="*/ 4821963 h 6858000"/>
              <a:gd name="connsiteX1657" fmla="*/ 5328741 w 6569477"/>
              <a:gd name="connsiteY1657" fmla="*/ 4813530 h 6858000"/>
              <a:gd name="connsiteX1658" fmla="*/ 5328741 w 6569477"/>
              <a:gd name="connsiteY1658" fmla="*/ 4805093 h 6858000"/>
              <a:gd name="connsiteX1659" fmla="*/ 5320305 w 6569477"/>
              <a:gd name="connsiteY1659" fmla="*/ 4813527 h 6858000"/>
              <a:gd name="connsiteX1660" fmla="*/ 5320305 w 6569477"/>
              <a:gd name="connsiteY1660" fmla="*/ 4788222 h 6858000"/>
              <a:gd name="connsiteX1661" fmla="*/ 5311868 w 6569477"/>
              <a:gd name="connsiteY1661" fmla="*/ 4779784 h 6858000"/>
              <a:gd name="connsiteX1662" fmla="*/ 5294998 w 6569477"/>
              <a:gd name="connsiteY1662" fmla="*/ 4821963 h 6858000"/>
              <a:gd name="connsiteX1663" fmla="*/ 5294998 w 6569477"/>
              <a:gd name="connsiteY1663" fmla="*/ 4813529 h 6858000"/>
              <a:gd name="connsiteX1664" fmla="*/ 5286562 w 6569477"/>
              <a:gd name="connsiteY1664" fmla="*/ 4796658 h 6858000"/>
              <a:gd name="connsiteX1665" fmla="*/ 5279291 w 6569477"/>
              <a:gd name="connsiteY1665" fmla="*/ 4811201 h 6858000"/>
              <a:gd name="connsiteX1666" fmla="*/ 5280235 w 6569477"/>
              <a:gd name="connsiteY1666" fmla="*/ 4795603 h 6858000"/>
              <a:gd name="connsiteX1667" fmla="*/ 5294997 w 6569477"/>
              <a:gd name="connsiteY1667" fmla="*/ 4754479 h 6858000"/>
              <a:gd name="connsiteX1668" fmla="*/ 5269690 w 6569477"/>
              <a:gd name="connsiteY1668" fmla="*/ 4729170 h 6858000"/>
              <a:gd name="connsiteX1669" fmla="*/ 5278128 w 6569477"/>
              <a:gd name="connsiteY1669" fmla="*/ 4737607 h 6858000"/>
              <a:gd name="connsiteX1670" fmla="*/ 5286561 w 6569477"/>
              <a:gd name="connsiteY1670" fmla="*/ 4737608 h 6858000"/>
              <a:gd name="connsiteX1671" fmla="*/ 5294998 w 6569477"/>
              <a:gd name="connsiteY1671" fmla="*/ 4737608 h 6858000"/>
              <a:gd name="connsiteX1672" fmla="*/ 5294999 w 6569477"/>
              <a:gd name="connsiteY1672" fmla="*/ 4720736 h 6858000"/>
              <a:gd name="connsiteX1673" fmla="*/ 5295000 w 6569477"/>
              <a:gd name="connsiteY1673" fmla="*/ 4712301 h 6858000"/>
              <a:gd name="connsiteX1674" fmla="*/ 5311869 w 6569477"/>
              <a:gd name="connsiteY1674" fmla="*/ 4695429 h 6858000"/>
              <a:gd name="connsiteX1675" fmla="*/ 5311869 w 6569477"/>
              <a:gd name="connsiteY1675" fmla="*/ 4712299 h 6858000"/>
              <a:gd name="connsiteX1676" fmla="*/ 5320307 w 6569477"/>
              <a:gd name="connsiteY1676" fmla="*/ 4712301 h 6858000"/>
              <a:gd name="connsiteX1677" fmla="*/ 5328740 w 6569477"/>
              <a:gd name="connsiteY1677" fmla="*/ 4695429 h 6858000"/>
              <a:gd name="connsiteX1678" fmla="*/ 5328740 w 6569477"/>
              <a:gd name="connsiteY1678" fmla="*/ 4678557 h 6858000"/>
              <a:gd name="connsiteX1679" fmla="*/ 5311871 w 6569477"/>
              <a:gd name="connsiteY1679" fmla="*/ 4661688 h 6858000"/>
              <a:gd name="connsiteX1680" fmla="*/ 5303433 w 6569477"/>
              <a:gd name="connsiteY1680" fmla="*/ 4653252 h 6858000"/>
              <a:gd name="connsiteX1681" fmla="*/ 5294998 w 6569477"/>
              <a:gd name="connsiteY1681" fmla="*/ 4661688 h 6858000"/>
              <a:gd name="connsiteX1682" fmla="*/ 5303432 w 6569477"/>
              <a:gd name="connsiteY1682" fmla="*/ 4619508 h 6858000"/>
              <a:gd name="connsiteX1683" fmla="*/ 5303432 w 6569477"/>
              <a:gd name="connsiteY1683" fmla="*/ 4644816 h 6858000"/>
              <a:gd name="connsiteX1684" fmla="*/ 5320305 w 6569477"/>
              <a:gd name="connsiteY1684" fmla="*/ 4611072 h 6858000"/>
              <a:gd name="connsiteX1685" fmla="*/ 5328743 w 6569477"/>
              <a:gd name="connsiteY1685" fmla="*/ 4611070 h 6858000"/>
              <a:gd name="connsiteX1686" fmla="*/ 5328741 w 6569477"/>
              <a:gd name="connsiteY1686" fmla="*/ 4602637 h 6858000"/>
              <a:gd name="connsiteX1687" fmla="*/ 5328741 w 6569477"/>
              <a:gd name="connsiteY1687" fmla="*/ 4594202 h 6858000"/>
              <a:gd name="connsiteX1688" fmla="*/ 5320304 w 6569477"/>
              <a:gd name="connsiteY1688" fmla="*/ 4594202 h 6858000"/>
              <a:gd name="connsiteX1689" fmla="*/ 5337175 w 6569477"/>
              <a:gd name="connsiteY1689" fmla="*/ 4577331 h 6858000"/>
              <a:gd name="connsiteX1690" fmla="*/ 5337175 w 6569477"/>
              <a:gd name="connsiteY1690" fmla="*/ 4526717 h 6858000"/>
              <a:gd name="connsiteX1691" fmla="*/ 5337176 w 6569477"/>
              <a:gd name="connsiteY1691" fmla="*/ 4543586 h 6858000"/>
              <a:gd name="connsiteX1692" fmla="*/ 5354048 w 6569477"/>
              <a:gd name="connsiteY1692" fmla="*/ 4492974 h 6858000"/>
              <a:gd name="connsiteX1693" fmla="*/ 5362484 w 6569477"/>
              <a:gd name="connsiteY1693" fmla="*/ 4501408 h 6858000"/>
              <a:gd name="connsiteX1694" fmla="*/ 5362484 w 6569477"/>
              <a:gd name="connsiteY1694" fmla="*/ 4492972 h 6858000"/>
              <a:gd name="connsiteX1695" fmla="*/ 5370918 w 6569477"/>
              <a:gd name="connsiteY1695" fmla="*/ 4492974 h 6858000"/>
              <a:gd name="connsiteX1696" fmla="*/ 5379355 w 6569477"/>
              <a:gd name="connsiteY1696" fmla="*/ 4501407 h 6858000"/>
              <a:gd name="connsiteX1697" fmla="*/ 5362484 w 6569477"/>
              <a:gd name="connsiteY1697" fmla="*/ 4577331 h 6858000"/>
              <a:gd name="connsiteX1698" fmla="*/ 5354048 w 6569477"/>
              <a:gd name="connsiteY1698" fmla="*/ 4577331 h 6858000"/>
              <a:gd name="connsiteX1699" fmla="*/ 5345612 w 6569477"/>
              <a:gd name="connsiteY1699" fmla="*/ 4611072 h 6858000"/>
              <a:gd name="connsiteX1700" fmla="*/ 5362483 w 6569477"/>
              <a:gd name="connsiteY1700" fmla="*/ 4585763 h 6858000"/>
              <a:gd name="connsiteX1701" fmla="*/ 5354047 w 6569477"/>
              <a:gd name="connsiteY1701" fmla="*/ 4627944 h 6858000"/>
              <a:gd name="connsiteX1702" fmla="*/ 5345611 w 6569477"/>
              <a:gd name="connsiteY1702" fmla="*/ 4636382 h 6858000"/>
              <a:gd name="connsiteX1703" fmla="*/ 5345612 w 6569477"/>
              <a:gd name="connsiteY1703" fmla="*/ 4644813 h 6858000"/>
              <a:gd name="connsiteX1704" fmla="*/ 5354047 w 6569477"/>
              <a:gd name="connsiteY1704" fmla="*/ 4653250 h 6858000"/>
              <a:gd name="connsiteX1705" fmla="*/ 5362483 w 6569477"/>
              <a:gd name="connsiteY1705" fmla="*/ 4644815 h 6858000"/>
              <a:gd name="connsiteX1706" fmla="*/ 5370919 w 6569477"/>
              <a:gd name="connsiteY1706" fmla="*/ 4627945 h 6858000"/>
              <a:gd name="connsiteX1707" fmla="*/ 5370919 w 6569477"/>
              <a:gd name="connsiteY1707" fmla="*/ 4619508 h 6858000"/>
              <a:gd name="connsiteX1708" fmla="*/ 5362483 w 6569477"/>
              <a:gd name="connsiteY1708" fmla="*/ 4619508 h 6858000"/>
              <a:gd name="connsiteX1709" fmla="*/ 5387791 w 6569477"/>
              <a:gd name="connsiteY1709" fmla="*/ 4501408 h 6858000"/>
              <a:gd name="connsiteX1710" fmla="*/ 5396225 w 6569477"/>
              <a:gd name="connsiteY1710" fmla="*/ 4492972 h 6858000"/>
              <a:gd name="connsiteX1711" fmla="*/ 5396224 w 6569477"/>
              <a:gd name="connsiteY1711" fmla="*/ 4484538 h 6858000"/>
              <a:gd name="connsiteX1712" fmla="*/ 5396225 w 6569477"/>
              <a:gd name="connsiteY1712" fmla="*/ 4476102 h 6858000"/>
              <a:gd name="connsiteX1713" fmla="*/ 5413098 w 6569477"/>
              <a:gd name="connsiteY1713" fmla="*/ 4425488 h 6858000"/>
              <a:gd name="connsiteX1714" fmla="*/ 5404662 w 6569477"/>
              <a:gd name="connsiteY1714" fmla="*/ 4425486 h 6858000"/>
              <a:gd name="connsiteX1715" fmla="*/ 5413098 w 6569477"/>
              <a:gd name="connsiteY1715" fmla="*/ 4417053 h 6858000"/>
              <a:gd name="connsiteX1716" fmla="*/ 5421533 w 6569477"/>
              <a:gd name="connsiteY1716" fmla="*/ 4400179 h 6858000"/>
              <a:gd name="connsiteX1717" fmla="*/ 5413097 w 6569477"/>
              <a:gd name="connsiteY1717" fmla="*/ 4391743 h 6858000"/>
              <a:gd name="connsiteX1718" fmla="*/ 5421797 w 6569477"/>
              <a:gd name="connsiteY1718" fmla="*/ 4335463 h 6858000"/>
              <a:gd name="connsiteX1719" fmla="*/ 5430069 w 6569477"/>
              <a:gd name="connsiteY1719" fmla="*/ 4298454 h 6858000"/>
              <a:gd name="connsiteX1720" fmla="*/ 5422231 w 6569477"/>
              <a:gd name="connsiteY1720" fmla="*/ 4304885 h 6858000"/>
              <a:gd name="connsiteX1721" fmla="*/ 5412724 w 6569477"/>
              <a:gd name="connsiteY1721" fmla="*/ 4318695 h 6858000"/>
              <a:gd name="connsiteX1722" fmla="*/ 5410571 w 6569477"/>
              <a:gd name="connsiteY1722" fmla="*/ 4307033 h 6858000"/>
              <a:gd name="connsiteX1723" fmla="*/ 5411613 w 6569477"/>
              <a:gd name="connsiteY1723" fmla="*/ 4299607 h 6858000"/>
              <a:gd name="connsiteX1724" fmla="*/ 5410500 w 6569477"/>
              <a:gd name="connsiteY1724" fmla="*/ 4280519 h 6858000"/>
              <a:gd name="connsiteX1725" fmla="*/ 5417926 w 6569477"/>
              <a:gd name="connsiteY1725" fmla="*/ 4281562 h 6858000"/>
              <a:gd name="connsiteX1726" fmla="*/ 5423199 w 6569477"/>
              <a:gd name="connsiteY1726" fmla="*/ 4270944 h 6858000"/>
              <a:gd name="connsiteX1727" fmla="*/ 5425352 w 6569477"/>
              <a:gd name="connsiteY1727" fmla="*/ 4282606 h 6858000"/>
              <a:gd name="connsiteX1728" fmla="*/ 5424312 w 6569477"/>
              <a:gd name="connsiteY1728" fmla="*/ 4290032 h 6858000"/>
              <a:gd name="connsiteX1729" fmla="*/ 5435055 w 6569477"/>
              <a:gd name="connsiteY1729" fmla="*/ 4267818 h 6858000"/>
              <a:gd name="connsiteX1730" fmla="*/ 5436591 w 6569477"/>
              <a:gd name="connsiteY1730" fmla="*/ 4263308 h 6858000"/>
              <a:gd name="connsiteX1731" fmla="*/ 5439195 w 6569477"/>
              <a:gd name="connsiteY1731" fmla="*/ 4248207 h 6858000"/>
              <a:gd name="connsiteX1732" fmla="*/ 5438405 w 6569477"/>
              <a:gd name="connsiteY1732" fmla="*/ 4206160 h 6858000"/>
              <a:gd name="connsiteX1733" fmla="*/ 5446841 w 6569477"/>
              <a:gd name="connsiteY1733" fmla="*/ 4189290 h 6858000"/>
              <a:gd name="connsiteX1734" fmla="*/ 5446841 w 6569477"/>
              <a:gd name="connsiteY1734" fmla="*/ 4180852 h 6858000"/>
              <a:gd name="connsiteX1735" fmla="*/ 5438404 w 6569477"/>
              <a:gd name="connsiteY1735" fmla="*/ 4180854 h 6858000"/>
              <a:gd name="connsiteX1736" fmla="*/ 5455276 w 6569477"/>
              <a:gd name="connsiteY1736" fmla="*/ 4130240 h 6858000"/>
              <a:gd name="connsiteX1737" fmla="*/ 5455276 w 6569477"/>
              <a:gd name="connsiteY1737" fmla="*/ 4121804 h 6858000"/>
              <a:gd name="connsiteX1738" fmla="*/ 5455276 w 6569477"/>
              <a:gd name="connsiteY1738" fmla="*/ 4104933 h 6858000"/>
              <a:gd name="connsiteX1739" fmla="*/ 5455276 w 6569477"/>
              <a:gd name="connsiteY1739" fmla="*/ 4096497 h 6858000"/>
              <a:gd name="connsiteX1740" fmla="*/ 5463712 w 6569477"/>
              <a:gd name="connsiteY1740" fmla="*/ 4088062 h 6858000"/>
              <a:gd name="connsiteX1741" fmla="*/ 5463710 w 6569477"/>
              <a:gd name="connsiteY1741" fmla="*/ 4079626 h 6858000"/>
              <a:gd name="connsiteX1742" fmla="*/ 5463711 w 6569477"/>
              <a:gd name="connsiteY1742" fmla="*/ 4029012 h 6858000"/>
              <a:gd name="connsiteX1743" fmla="*/ 5463712 w 6569477"/>
              <a:gd name="connsiteY1743" fmla="*/ 4020574 h 6858000"/>
              <a:gd name="connsiteX1744" fmla="*/ 5463712 w 6569477"/>
              <a:gd name="connsiteY1744" fmla="*/ 4003705 h 6858000"/>
              <a:gd name="connsiteX1745" fmla="*/ 5463712 w 6569477"/>
              <a:gd name="connsiteY1745" fmla="*/ 3995269 h 6858000"/>
              <a:gd name="connsiteX1746" fmla="*/ 5463711 w 6569477"/>
              <a:gd name="connsiteY1746" fmla="*/ 3936219 h 6858000"/>
              <a:gd name="connsiteX1747" fmla="*/ 5480582 w 6569477"/>
              <a:gd name="connsiteY1747" fmla="*/ 3902476 h 6858000"/>
              <a:gd name="connsiteX1748" fmla="*/ 5489019 w 6569477"/>
              <a:gd name="connsiteY1748" fmla="*/ 3894042 h 6858000"/>
              <a:gd name="connsiteX1749" fmla="*/ 5489019 w 6569477"/>
              <a:gd name="connsiteY1749" fmla="*/ 3885606 h 6858000"/>
              <a:gd name="connsiteX1750" fmla="*/ 5480583 w 6569477"/>
              <a:gd name="connsiteY1750" fmla="*/ 3885606 h 6858000"/>
              <a:gd name="connsiteX1751" fmla="*/ 5480584 w 6569477"/>
              <a:gd name="connsiteY1751" fmla="*/ 3894040 h 6858000"/>
              <a:gd name="connsiteX1752" fmla="*/ 5472148 w 6569477"/>
              <a:gd name="connsiteY1752" fmla="*/ 3860298 h 6858000"/>
              <a:gd name="connsiteX1753" fmla="*/ 5489019 w 6569477"/>
              <a:gd name="connsiteY1753" fmla="*/ 3860299 h 6858000"/>
              <a:gd name="connsiteX1754" fmla="*/ 5496941 w 6569477"/>
              <a:gd name="connsiteY1754" fmla="*/ 3868220 h 6858000"/>
              <a:gd name="connsiteX1755" fmla="*/ 5493896 w 6569477"/>
              <a:gd name="connsiteY1755" fmla="*/ 3915262 h 6858000"/>
              <a:gd name="connsiteX1756" fmla="*/ 5497452 w 6569477"/>
              <a:gd name="connsiteY1756" fmla="*/ 4037447 h 6858000"/>
              <a:gd name="connsiteX1757" fmla="*/ 5489016 w 6569477"/>
              <a:gd name="connsiteY1757" fmla="*/ 4045883 h 6858000"/>
              <a:gd name="connsiteX1758" fmla="*/ 5489019 w 6569477"/>
              <a:gd name="connsiteY1758" fmla="*/ 4054319 h 6858000"/>
              <a:gd name="connsiteX1759" fmla="*/ 5489386 w 6569477"/>
              <a:gd name="connsiteY1759" fmla="*/ 4063858 h 6858000"/>
              <a:gd name="connsiteX1760" fmla="*/ 5490041 w 6569477"/>
              <a:gd name="connsiteY1760" fmla="*/ 4061970 h 6858000"/>
              <a:gd name="connsiteX1761" fmla="*/ 5508475 w 6569477"/>
              <a:gd name="connsiteY1761" fmla="*/ 4040599 h 6858000"/>
              <a:gd name="connsiteX1762" fmla="*/ 5508331 w 6569477"/>
              <a:gd name="connsiteY1762" fmla="*/ 3987570 h 6858000"/>
              <a:gd name="connsiteX1763" fmla="*/ 5535669 w 6569477"/>
              <a:gd name="connsiteY1763" fmla="*/ 3900538 h 6858000"/>
              <a:gd name="connsiteX1764" fmla="*/ 5551347 w 6569477"/>
              <a:gd name="connsiteY1764" fmla="*/ 3815654 h 6858000"/>
              <a:gd name="connsiteX1765" fmla="*/ 5567239 w 6569477"/>
              <a:gd name="connsiteY1765" fmla="*/ 3810315 h 6858000"/>
              <a:gd name="connsiteX1766" fmla="*/ 5597339 w 6569477"/>
              <a:gd name="connsiteY1766" fmla="*/ 3568431 h 6858000"/>
              <a:gd name="connsiteX1767" fmla="*/ 5580406 w 6569477"/>
              <a:gd name="connsiteY1767" fmla="*/ 3581198 h 6858000"/>
              <a:gd name="connsiteX1768" fmla="*/ 5623492 w 6569477"/>
              <a:gd name="connsiteY1768" fmla="*/ 3435797 h 6858000"/>
              <a:gd name="connsiteX1769" fmla="*/ 5627870 w 6569477"/>
              <a:gd name="connsiteY1769" fmla="*/ 3485634 h 6858000"/>
              <a:gd name="connsiteX1770" fmla="*/ 5628909 w 6569477"/>
              <a:gd name="connsiteY1770" fmla="*/ 3478208 h 6858000"/>
              <a:gd name="connsiteX1771" fmla="*/ 5633142 w 6569477"/>
              <a:gd name="connsiteY1771" fmla="*/ 3475016 h 6858000"/>
              <a:gd name="connsiteX1772" fmla="*/ 5631062 w 6569477"/>
              <a:gd name="connsiteY1772" fmla="*/ 3489870 h 6858000"/>
              <a:gd name="connsiteX1773" fmla="*/ 5634255 w 6569477"/>
              <a:gd name="connsiteY1773" fmla="*/ 3494104 h 6858000"/>
              <a:gd name="connsiteX1774" fmla="*/ 5630021 w 6569477"/>
              <a:gd name="connsiteY1774" fmla="*/ 3497296 h 6858000"/>
              <a:gd name="connsiteX1775" fmla="*/ 5608173 w 6569477"/>
              <a:gd name="connsiteY1775" fmla="*/ 3653253 h 6858000"/>
              <a:gd name="connsiteX1776" fmla="*/ 5592710 w 6569477"/>
              <a:gd name="connsiteY1776" fmla="*/ 3817680 h 6858000"/>
              <a:gd name="connsiteX1777" fmla="*/ 5581051 w 6569477"/>
              <a:gd name="connsiteY1777" fmla="*/ 3819828 h 6858000"/>
              <a:gd name="connsiteX1778" fmla="*/ 5575920 w 6569477"/>
              <a:gd name="connsiteY1778" fmla="*/ 3883475 h 6858000"/>
              <a:gd name="connsiteX1779" fmla="*/ 5563598 w 6569477"/>
              <a:gd name="connsiteY1779" fmla="*/ 3934280 h 6858000"/>
              <a:gd name="connsiteX1780" fmla="*/ 5562972 w 6569477"/>
              <a:gd name="connsiteY1780" fmla="*/ 3937349 h 6858000"/>
              <a:gd name="connsiteX1781" fmla="*/ 5571794 w 6569477"/>
              <a:gd name="connsiteY1781" fmla="*/ 3923038 h 6858000"/>
              <a:gd name="connsiteX1782" fmla="*/ 5623989 w 6569477"/>
              <a:gd name="connsiteY1782" fmla="*/ 3775941 h 6858000"/>
              <a:gd name="connsiteX1783" fmla="*/ 5632426 w 6569477"/>
              <a:gd name="connsiteY1783" fmla="*/ 3767506 h 6858000"/>
              <a:gd name="connsiteX1784" fmla="*/ 5640861 w 6569477"/>
              <a:gd name="connsiteY1784" fmla="*/ 3759071 h 6858000"/>
              <a:gd name="connsiteX1785" fmla="*/ 5649298 w 6569477"/>
              <a:gd name="connsiteY1785" fmla="*/ 3767505 h 6858000"/>
              <a:gd name="connsiteX1786" fmla="*/ 5649298 w 6569477"/>
              <a:gd name="connsiteY1786" fmla="*/ 3742197 h 6858000"/>
              <a:gd name="connsiteX1787" fmla="*/ 5683041 w 6569477"/>
              <a:gd name="connsiteY1787" fmla="*/ 3581921 h 6858000"/>
              <a:gd name="connsiteX1788" fmla="*/ 5691475 w 6569477"/>
              <a:gd name="connsiteY1788" fmla="*/ 3598792 h 6858000"/>
              <a:gd name="connsiteX1789" fmla="*/ 5732996 w 6569477"/>
              <a:gd name="connsiteY1789" fmla="*/ 3493610 h 6858000"/>
              <a:gd name="connsiteX1790" fmla="*/ 5733449 w 6569477"/>
              <a:gd name="connsiteY1790" fmla="*/ 3493806 h 6858000"/>
              <a:gd name="connsiteX1791" fmla="*/ 5734014 w 6569477"/>
              <a:gd name="connsiteY1791" fmla="*/ 3473633 h 6858000"/>
              <a:gd name="connsiteX1792" fmla="*/ 5730509 w 6569477"/>
              <a:gd name="connsiteY1792" fmla="*/ 3460815 h 6858000"/>
              <a:gd name="connsiteX1793" fmla="*/ 5743964 w 6569477"/>
              <a:gd name="connsiteY1793" fmla="*/ 3328941 h 6858000"/>
              <a:gd name="connsiteX1794" fmla="*/ 5761038 w 6569477"/>
              <a:gd name="connsiteY1794" fmla="*/ 3286983 h 6858000"/>
              <a:gd name="connsiteX1795" fmla="*/ 5751435 w 6569477"/>
              <a:gd name="connsiteY1795" fmla="*/ 3234831 h 6858000"/>
              <a:gd name="connsiteX1796" fmla="*/ 5762802 w 6569477"/>
              <a:gd name="connsiteY1796" fmla="*/ 3144319 h 6858000"/>
              <a:gd name="connsiteX1797" fmla="*/ 5763082 w 6569477"/>
              <a:gd name="connsiteY1797" fmla="*/ 3058000 h 6858000"/>
              <a:gd name="connsiteX1798" fmla="*/ 5777766 w 6569477"/>
              <a:gd name="connsiteY1798" fmla="*/ 3049910 h 6858000"/>
              <a:gd name="connsiteX1799" fmla="*/ 5764220 w 6569477"/>
              <a:gd name="connsiteY1799" fmla="*/ 2806537 h 6858000"/>
              <a:gd name="connsiteX1800" fmla="*/ 5759877 w 6569477"/>
              <a:gd name="connsiteY1800" fmla="*/ 2815776 h 6858000"/>
              <a:gd name="connsiteX1801" fmla="*/ 5758962 w 6569477"/>
              <a:gd name="connsiteY1801" fmla="*/ 2839583 h 6858000"/>
              <a:gd name="connsiteX1802" fmla="*/ 5750526 w 6569477"/>
              <a:gd name="connsiteY1802" fmla="*/ 2831148 h 6858000"/>
              <a:gd name="connsiteX1803" fmla="*/ 5750526 w 6569477"/>
              <a:gd name="connsiteY1803" fmla="*/ 2822713 h 6858000"/>
              <a:gd name="connsiteX1804" fmla="*/ 5750526 w 6569477"/>
              <a:gd name="connsiteY1804" fmla="*/ 2822277 h 6858000"/>
              <a:gd name="connsiteX1805" fmla="*/ 5749837 w 6569477"/>
              <a:gd name="connsiteY1805" fmla="*/ 2822120 h 6858000"/>
              <a:gd name="connsiteX1806" fmla="*/ 5747894 w 6569477"/>
              <a:gd name="connsiteY1806" fmla="*/ 2797782 h 6858000"/>
              <a:gd name="connsiteX1807" fmla="*/ 5743144 w 6569477"/>
              <a:gd name="connsiteY1807" fmla="*/ 2798460 h 6858000"/>
              <a:gd name="connsiteX1808" fmla="*/ 5742091 w 6569477"/>
              <a:gd name="connsiteY1808" fmla="*/ 2805842 h 6858000"/>
              <a:gd name="connsiteX1809" fmla="*/ 5742091 w 6569477"/>
              <a:gd name="connsiteY1809" fmla="*/ 2814279 h 6858000"/>
              <a:gd name="connsiteX1810" fmla="*/ 5742090 w 6569477"/>
              <a:gd name="connsiteY1810" fmla="*/ 2822713 h 6858000"/>
              <a:gd name="connsiteX1811" fmla="*/ 5733655 w 6569477"/>
              <a:gd name="connsiteY1811" fmla="*/ 2848019 h 6858000"/>
              <a:gd name="connsiteX1812" fmla="*/ 5742090 w 6569477"/>
              <a:gd name="connsiteY1812" fmla="*/ 2856452 h 6858000"/>
              <a:gd name="connsiteX1813" fmla="*/ 5742091 w 6569477"/>
              <a:gd name="connsiteY1813" fmla="*/ 2848019 h 6858000"/>
              <a:gd name="connsiteX1814" fmla="*/ 5750526 w 6569477"/>
              <a:gd name="connsiteY1814" fmla="*/ 2839583 h 6858000"/>
              <a:gd name="connsiteX1815" fmla="*/ 5750526 w 6569477"/>
              <a:gd name="connsiteY1815" fmla="*/ 2864888 h 6858000"/>
              <a:gd name="connsiteX1816" fmla="*/ 5750525 w 6569477"/>
              <a:gd name="connsiteY1816" fmla="*/ 2873326 h 6858000"/>
              <a:gd name="connsiteX1817" fmla="*/ 5708345 w 6569477"/>
              <a:gd name="connsiteY1817" fmla="*/ 2940812 h 6858000"/>
              <a:gd name="connsiteX1818" fmla="*/ 5699912 w 6569477"/>
              <a:gd name="connsiteY1818" fmla="*/ 2839583 h 6858000"/>
              <a:gd name="connsiteX1819" fmla="*/ 5689894 w 6569477"/>
              <a:gd name="connsiteY1819" fmla="*/ 2840110 h 6858000"/>
              <a:gd name="connsiteX1820" fmla="*/ 5683185 w 6569477"/>
              <a:gd name="connsiteY1820" fmla="*/ 2849917 h 6858000"/>
              <a:gd name="connsiteX1821" fmla="*/ 5682885 w 6569477"/>
              <a:gd name="connsiteY1821" fmla="*/ 2853046 h 6858000"/>
              <a:gd name="connsiteX1822" fmla="*/ 5680651 w 6569477"/>
              <a:gd name="connsiteY1822" fmla="*/ 2856536 h 6858000"/>
              <a:gd name="connsiteX1823" fmla="*/ 5680060 w 6569477"/>
              <a:gd name="connsiteY1823" fmla="*/ 2855859 h 6858000"/>
              <a:gd name="connsiteX1824" fmla="*/ 5676293 w 6569477"/>
              <a:gd name="connsiteY1824" fmla="*/ 2863103 h 6858000"/>
              <a:gd name="connsiteX1825" fmla="*/ 5680760 w 6569477"/>
              <a:gd name="connsiteY1825" fmla="*/ 2886509 h 6858000"/>
              <a:gd name="connsiteX1826" fmla="*/ 5688352 w 6569477"/>
              <a:gd name="connsiteY1826" fmla="*/ 2910389 h 6858000"/>
              <a:gd name="connsiteX1827" fmla="*/ 5696772 w 6569477"/>
              <a:gd name="connsiteY1827" fmla="*/ 3000293 h 6858000"/>
              <a:gd name="connsiteX1828" fmla="*/ 5692141 w 6569477"/>
              <a:gd name="connsiteY1828" fmla="*/ 3081094 h 6858000"/>
              <a:gd name="connsiteX1829" fmla="*/ 5679091 w 6569477"/>
              <a:gd name="connsiteY1829" fmla="*/ 3071991 h 6858000"/>
              <a:gd name="connsiteX1830" fmla="*/ 5688029 w 6569477"/>
              <a:gd name="connsiteY1830" fmla="*/ 3207504 h 6858000"/>
              <a:gd name="connsiteX1831" fmla="*/ 5692217 w 6569477"/>
              <a:gd name="connsiteY1831" fmla="*/ 3359096 h 6858000"/>
              <a:gd name="connsiteX1832" fmla="*/ 5673101 w 6569477"/>
              <a:gd name="connsiteY1832" fmla="*/ 3358689 h 6858000"/>
              <a:gd name="connsiteX1833" fmla="*/ 5668351 w 6569477"/>
              <a:gd name="connsiteY1833" fmla="*/ 3374768 h 6858000"/>
              <a:gd name="connsiteX1834" fmla="*/ 5662684 w 6569477"/>
              <a:gd name="connsiteY1834" fmla="*/ 3364351 h 6858000"/>
              <a:gd name="connsiteX1835" fmla="*/ 5661368 w 6569477"/>
              <a:gd name="connsiteY1835" fmla="*/ 3356969 h 6858000"/>
              <a:gd name="connsiteX1836" fmla="*/ 5654384 w 6569477"/>
              <a:gd name="connsiteY1836" fmla="*/ 3339170 h 6858000"/>
              <a:gd name="connsiteX1837" fmla="*/ 5661768 w 6569477"/>
              <a:gd name="connsiteY1837" fmla="*/ 3337856 h 6858000"/>
              <a:gd name="connsiteX1838" fmla="*/ 5663483 w 6569477"/>
              <a:gd name="connsiteY1838" fmla="*/ 3326125 h 6858000"/>
              <a:gd name="connsiteX1839" fmla="*/ 5669150 w 6569477"/>
              <a:gd name="connsiteY1839" fmla="*/ 3336542 h 6858000"/>
              <a:gd name="connsiteX1840" fmla="*/ 5670467 w 6569477"/>
              <a:gd name="connsiteY1840" fmla="*/ 3343924 h 6858000"/>
              <a:gd name="connsiteX1841" fmla="*/ 5666398 w 6569477"/>
              <a:gd name="connsiteY1841" fmla="*/ 3257055 h 6858000"/>
              <a:gd name="connsiteX1842" fmla="*/ 5661810 w 6569477"/>
              <a:gd name="connsiteY1842" fmla="*/ 3124576 h 6858000"/>
              <a:gd name="connsiteX1843" fmla="*/ 5673025 w 6569477"/>
              <a:gd name="connsiteY1843" fmla="*/ 3080687 h 6858000"/>
              <a:gd name="connsiteX1844" fmla="*/ 5656425 w 6569477"/>
              <a:gd name="connsiteY1844" fmla="*/ 3030323 h 6858000"/>
              <a:gd name="connsiteX1845" fmla="*/ 5655388 w 6569477"/>
              <a:gd name="connsiteY1845" fmla="*/ 2939106 h 6858000"/>
              <a:gd name="connsiteX1846" fmla="*/ 5643936 w 6569477"/>
              <a:gd name="connsiteY1846" fmla="*/ 2853549 h 6858000"/>
              <a:gd name="connsiteX1847" fmla="*/ 5657385 w 6569477"/>
              <a:gd name="connsiteY1847" fmla="*/ 2843539 h 6858000"/>
              <a:gd name="connsiteX1848" fmla="*/ 5657146 w 6569477"/>
              <a:gd name="connsiteY1848" fmla="*/ 2841276 h 6858000"/>
              <a:gd name="connsiteX1849" fmla="*/ 5648243 w 6569477"/>
              <a:gd name="connsiteY1849" fmla="*/ 2809663 h 6858000"/>
              <a:gd name="connsiteX1850" fmla="*/ 5581811 w 6569477"/>
              <a:gd name="connsiteY1850" fmla="*/ 2670869 h 6858000"/>
              <a:gd name="connsiteX1851" fmla="*/ 5581812 w 6569477"/>
              <a:gd name="connsiteY1851" fmla="*/ 2662431 h 6858000"/>
              <a:gd name="connsiteX1852" fmla="*/ 5581812 w 6569477"/>
              <a:gd name="connsiteY1852" fmla="*/ 2645563 h 6858000"/>
              <a:gd name="connsiteX1853" fmla="*/ 5573376 w 6569477"/>
              <a:gd name="connsiteY1853" fmla="*/ 2637125 h 6858000"/>
              <a:gd name="connsiteX1854" fmla="*/ 5548068 w 6569477"/>
              <a:gd name="connsiteY1854" fmla="*/ 2544335 h 6858000"/>
              <a:gd name="connsiteX1855" fmla="*/ 5539634 w 6569477"/>
              <a:gd name="connsiteY1855" fmla="*/ 2510592 h 6858000"/>
              <a:gd name="connsiteX1856" fmla="*/ 5531197 w 6569477"/>
              <a:gd name="connsiteY1856" fmla="*/ 2502157 h 6858000"/>
              <a:gd name="connsiteX1857" fmla="*/ 5531198 w 6569477"/>
              <a:gd name="connsiteY1857" fmla="*/ 2493721 h 6858000"/>
              <a:gd name="connsiteX1858" fmla="*/ 5522761 w 6569477"/>
              <a:gd name="connsiteY1858" fmla="*/ 2493721 h 6858000"/>
              <a:gd name="connsiteX1859" fmla="*/ 5522762 w 6569477"/>
              <a:gd name="connsiteY1859" fmla="*/ 2485285 h 6858000"/>
              <a:gd name="connsiteX1860" fmla="*/ 5505889 w 6569477"/>
              <a:gd name="connsiteY1860" fmla="*/ 2451543 h 6858000"/>
              <a:gd name="connsiteX1861" fmla="*/ 5497455 w 6569477"/>
              <a:gd name="connsiteY1861" fmla="*/ 2476850 h 6858000"/>
              <a:gd name="connsiteX1862" fmla="*/ 5480584 w 6569477"/>
              <a:gd name="connsiteY1862" fmla="*/ 2459978 h 6858000"/>
              <a:gd name="connsiteX1863" fmla="*/ 5472147 w 6569477"/>
              <a:gd name="connsiteY1863" fmla="*/ 2384058 h 6858000"/>
              <a:gd name="connsiteX1864" fmla="*/ 5404661 w 6569477"/>
              <a:gd name="connsiteY1864" fmla="*/ 2181601 h 6858000"/>
              <a:gd name="connsiteX1865" fmla="*/ 5387791 w 6569477"/>
              <a:gd name="connsiteY1865" fmla="*/ 2130985 h 6858000"/>
              <a:gd name="connsiteX1866" fmla="*/ 5328740 w 6569477"/>
              <a:gd name="connsiteY1866" fmla="*/ 1962273 h 6858000"/>
              <a:gd name="connsiteX1867" fmla="*/ 5328741 w 6569477"/>
              <a:gd name="connsiteY1867" fmla="*/ 1936967 h 6858000"/>
              <a:gd name="connsiteX1868" fmla="*/ 5311869 w 6569477"/>
              <a:gd name="connsiteY1868" fmla="*/ 1920096 h 6858000"/>
              <a:gd name="connsiteX1869" fmla="*/ 5320307 w 6569477"/>
              <a:gd name="connsiteY1869" fmla="*/ 1911660 h 6858000"/>
              <a:gd name="connsiteX1870" fmla="*/ 5269693 w 6569477"/>
              <a:gd name="connsiteY1870" fmla="*/ 1793560 h 6858000"/>
              <a:gd name="connsiteX1871" fmla="*/ 5286562 w 6569477"/>
              <a:gd name="connsiteY1871" fmla="*/ 1793561 h 6858000"/>
              <a:gd name="connsiteX1872" fmla="*/ 5261255 w 6569477"/>
              <a:gd name="connsiteY1872" fmla="*/ 1768254 h 6858000"/>
              <a:gd name="connsiteX1873" fmla="*/ 5235948 w 6569477"/>
              <a:gd name="connsiteY1873" fmla="*/ 1709201 h 6858000"/>
              <a:gd name="connsiteX1874" fmla="*/ 5235947 w 6569477"/>
              <a:gd name="connsiteY1874" fmla="*/ 1700769 h 6858000"/>
              <a:gd name="connsiteX1875" fmla="*/ 5244383 w 6569477"/>
              <a:gd name="connsiteY1875" fmla="*/ 1700769 h 6858000"/>
              <a:gd name="connsiteX1876" fmla="*/ 5252819 w 6569477"/>
              <a:gd name="connsiteY1876" fmla="*/ 1700767 h 6858000"/>
              <a:gd name="connsiteX1877" fmla="*/ 5252819 w 6569477"/>
              <a:gd name="connsiteY1877" fmla="*/ 1692332 h 6858000"/>
              <a:gd name="connsiteX1878" fmla="*/ 5244383 w 6569477"/>
              <a:gd name="connsiteY1878" fmla="*/ 1650153 h 6858000"/>
              <a:gd name="connsiteX1879" fmla="*/ 5252818 w 6569477"/>
              <a:gd name="connsiteY1879" fmla="*/ 1650152 h 6858000"/>
              <a:gd name="connsiteX1880" fmla="*/ 5252819 w 6569477"/>
              <a:gd name="connsiteY1880" fmla="*/ 1641718 h 6858000"/>
              <a:gd name="connsiteX1881" fmla="*/ 5244385 w 6569477"/>
              <a:gd name="connsiteY1881" fmla="*/ 1633283 h 6858000"/>
              <a:gd name="connsiteX1882" fmla="*/ 5176900 w 6569477"/>
              <a:gd name="connsiteY1882" fmla="*/ 1473003 h 6858000"/>
              <a:gd name="connsiteX1883" fmla="*/ 5084104 w 6569477"/>
              <a:gd name="connsiteY1883" fmla="*/ 1312727 h 6858000"/>
              <a:gd name="connsiteX1884" fmla="*/ 5055633 w 6569477"/>
              <a:gd name="connsiteY1884" fmla="*/ 1250514 h 6858000"/>
              <a:gd name="connsiteX1885" fmla="*/ 5041658 w 6569477"/>
              <a:gd name="connsiteY1885" fmla="*/ 1226599 h 6858000"/>
              <a:gd name="connsiteX1886" fmla="*/ 5093541 w 6569477"/>
              <a:gd name="connsiteY1886" fmla="*/ 1340967 h 6858000"/>
              <a:gd name="connsiteX1887" fmla="*/ 5398999 w 6569477"/>
              <a:gd name="connsiteY1887" fmla="*/ 2412246 h 6858000"/>
              <a:gd name="connsiteX1888" fmla="*/ 5458394 w 6569477"/>
              <a:gd name="connsiteY1888" fmla="*/ 2833367 h 6858000"/>
              <a:gd name="connsiteX1889" fmla="*/ 5448705 w 6569477"/>
              <a:gd name="connsiteY1889" fmla="*/ 2871734 h 6858000"/>
              <a:gd name="connsiteX1890" fmla="*/ 5431304 w 6569477"/>
              <a:gd name="connsiteY1890" fmla="*/ 2855892 h 6858000"/>
              <a:gd name="connsiteX1891" fmla="*/ 5100400 w 6569477"/>
              <a:gd name="connsiteY1891" fmla="*/ 1533070 h 6858000"/>
              <a:gd name="connsiteX1892" fmla="*/ 4793286 w 6569477"/>
              <a:gd name="connsiteY1892" fmla="*/ 888652 h 6858000"/>
              <a:gd name="connsiteX1893" fmla="*/ 4754611 w 6569477"/>
              <a:gd name="connsiteY1893" fmla="*/ 811200 h 6858000"/>
              <a:gd name="connsiteX1894" fmla="*/ 4736788 w 6569477"/>
              <a:gd name="connsiteY1894" fmla="*/ 782554 h 6858000"/>
              <a:gd name="connsiteX1895" fmla="*/ 4722369 w 6569477"/>
              <a:gd name="connsiteY1895" fmla="*/ 785144 h 6858000"/>
              <a:gd name="connsiteX1896" fmla="*/ 4716525 w 6569477"/>
              <a:gd name="connsiteY1896" fmla="*/ 831944 h 6858000"/>
              <a:gd name="connsiteX1897" fmla="*/ 4878628 w 6569477"/>
              <a:gd name="connsiteY1897" fmla="*/ 1128191 h 6858000"/>
              <a:gd name="connsiteX1898" fmla="*/ 5018643 w 6569477"/>
              <a:gd name="connsiteY1898" fmla="*/ 1444415 h 6858000"/>
              <a:gd name="connsiteX1899" fmla="*/ 5107372 w 6569477"/>
              <a:gd name="connsiteY1899" fmla="*/ 1685936 h 6858000"/>
              <a:gd name="connsiteX1900" fmla="*/ 5109411 w 6569477"/>
              <a:gd name="connsiteY1900" fmla="*/ 1683895 h 6858000"/>
              <a:gd name="connsiteX1901" fmla="*/ 5151590 w 6569477"/>
              <a:gd name="connsiteY1901" fmla="*/ 1785122 h 6858000"/>
              <a:gd name="connsiteX1902" fmla="*/ 5143154 w 6569477"/>
              <a:gd name="connsiteY1902" fmla="*/ 1785122 h 6858000"/>
              <a:gd name="connsiteX1903" fmla="*/ 5134721 w 6569477"/>
              <a:gd name="connsiteY1903" fmla="*/ 1751382 h 6858000"/>
              <a:gd name="connsiteX1904" fmla="*/ 5122261 w 6569477"/>
              <a:gd name="connsiteY1904" fmla="*/ 1726462 h 6858000"/>
              <a:gd name="connsiteX1905" fmla="*/ 5136116 w 6569477"/>
              <a:gd name="connsiteY1905" fmla="*/ 1764180 h 6858000"/>
              <a:gd name="connsiteX1906" fmla="*/ 5157687 w 6569477"/>
              <a:gd name="connsiteY1906" fmla="*/ 1838582 h 6858000"/>
              <a:gd name="connsiteX1907" fmla="*/ 5167407 w 6569477"/>
              <a:gd name="connsiteY1907" fmla="*/ 1843119 h 6858000"/>
              <a:gd name="connsiteX1908" fmla="*/ 5176898 w 6569477"/>
              <a:gd name="connsiteY1908" fmla="*/ 1844173 h 6858000"/>
              <a:gd name="connsiteX1909" fmla="*/ 5176898 w 6569477"/>
              <a:gd name="connsiteY1909" fmla="*/ 1861046 h 6858000"/>
              <a:gd name="connsiteX1910" fmla="*/ 5168464 w 6569477"/>
              <a:gd name="connsiteY1910" fmla="*/ 1861046 h 6858000"/>
              <a:gd name="connsiteX1911" fmla="*/ 5168463 w 6569477"/>
              <a:gd name="connsiteY1911" fmla="*/ 1869480 h 6858000"/>
              <a:gd name="connsiteX1912" fmla="*/ 5168462 w 6569477"/>
              <a:gd name="connsiteY1912" fmla="*/ 1875756 h 6858000"/>
              <a:gd name="connsiteX1913" fmla="*/ 5229895 w 6569477"/>
              <a:gd name="connsiteY1913" fmla="*/ 2087656 h 6858000"/>
              <a:gd name="connsiteX1914" fmla="*/ 5242098 w 6569477"/>
              <a:gd name="connsiteY1914" fmla="*/ 2145617 h 6858000"/>
              <a:gd name="connsiteX1915" fmla="*/ 5261255 w 6569477"/>
              <a:gd name="connsiteY1915" fmla="*/ 2173166 h 6858000"/>
              <a:gd name="connsiteX1916" fmla="*/ 5278125 w 6569477"/>
              <a:gd name="connsiteY1916" fmla="*/ 2215342 h 6858000"/>
              <a:gd name="connsiteX1917" fmla="*/ 5286562 w 6569477"/>
              <a:gd name="connsiteY1917" fmla="*/ 2265959 h 6858000"/>
              <a:gd name="connsiteX1918" fmla="*/ 5303433 w 6569477"/>
              <a:gd name="connsiteY1918" fmla="*/ 2325006 h 6858000"/>
              <a:gd name="connsiteX1919" fmla="*/ 5320305 w 6569477"/>
              <a:gd name="connsiteY1919" fmla="*/ 2409365 h 6858000"/>
              <a:gd name="connsiteX1920" fmla="*/ 5337176 w 6569477"/>
              <a:gd name="connsiteY1920" fmla="*/ 2459978 h 6858000"/>
              <a:gd name="connsiteX1921" fmla="*/ 5337176 w 6569477"/>
              <a:gd name="connsiteY1921" fmla="*/ 2468415 h 6858000"/>
              <a:gd name="connsiteX1922" fmla="*/ 5354048 w 6569477"/>
              <a:gd name="connsiteY1922" fmla="*/ 2535897 h 6858000"/>
              <a:gd name="connsiteX1923" fmla="*/ 5370919 w 6569477"/>
              <a:gd name="connsiteY1923" fmla="*/ 2594947 h 6858000"/>
              <a:gd name="connsiteX1924" fmla="*/ 5379353 w 6569477"/>
              <a:gd name="connsiteY1924" fmla="*/ 2620256 h 6858000"/>
              <a:gd name="connsiteX1925" fmla="*/ 5379355 w 6569477"/>
              <a:gd name="connsiteY1925" fmla="*/ 2628692 h 6858000"/>
              <a:gd name="connsiteX1926" fmla="*/ 5370919 w 6569477"/>
              <a:gd name="connsiteY1926" fmla="*/ 2653998 h 6858000"/>
              <a:gd name="connsiteX1927" fmla="*/ 5370919 w 6569477"/>
              <a:gd name="connsiteY1927" fmla="*/ 2662431 h 6858000"/>
              <a:gd name="connsiteX1928" fmla="*/ 5379355 w 6569477"/>
              <a:gd name="connsiteY1928" fmla="*/ 2679304 h 6858000"/>
              <a:gd name="connsiteX1929" fmla="*/ 5387791 w 6569477"/>
              <a:gd name="connsiteY1929" fmla="*/ 2679306 h 6858000"/>
              <a:gd name="connsiteX1930" fmla="*/ 5387790 w 6569477"/>
              <a:gd name="connsiteY1930" fmla="*/ 2721484 h 6858000"/>
              <a:gd name="connsiteX1931" fmla="*/ 5396226 w 6569477"/>
              <a:gd name="connsiteY1931" fmla="*/ 2729919 h 6858000"/>
              <a:gd name="connsiteX1932" fmla="*/ 5396226 w 6569477"/>
              <a:gd name="connsiteY1932" fmla="*/ 2721484 h 6858000"/>
              <a:gd name="connsiteX1933" fmla="*/ 5387791 w 6569477"/>
              <a:gd name="connsiteY1933" fmla="*/ 2679306 h 6858000"/>
              <a:gd name="connsiteX1934" fmla="*/ 5396226 w 6569477"/>
              <a:gd name="connsiteY1934" fmla="*/ 2679306 h 6858000"/>
              <a:gd name="connsiteX1935" fmla="*/ 5396225 w 6569477"/>
              <a:gd name="connsiteY1935" fmla="*/ 2696176 h 6858000"/>
              <a:gd name="connsiteX1936" fmla="*/ 5396226 w 6569477"/>
              <a:gd name="connsiteY1936" fmla="*/ 2704613 h 6858000"/>
              <a:gd name="connsiteX1937" fmla="*/ 5404662 w 6569477"/>
              <a:gd name="connsiteY1937" fmla="*/ 2729919 h 6858000"/>
              <a:gd name="connsiteX1938" fmla="*/ 5404661 w 6569477"/>
              <a:gd name="connsiteY1938" fmla="*/ 2763661 h 6858000"/>
              <a:gd name="connsiteX1939" fmla="*/ 5396224 w 6569477"/>
              <a:gd name="connsiteY1939" fmla="*/ 2755225 h 6858000"/>
              <a:gd name="connsiteX1940" fmla="*/ 5396225 w 6569477"/>
              <a:gd name="connsiteY1940" fmla="*/ 2772097 h 6858000"/>
              <a:gd name="connsiteX1941" fmla="*/ 5396225 w 6569477"/>
              <a:gd name="connsiteY1941" fmla="*/ 2788969 h 6858000"/>
              <a:gd name="connsiteX1942" fmla="*/ 5404662 w 6569477"/>
              <a:gd name="connsiteY1942" fmla="*/ 2814279 h 6858000"/>
              <a:gd name="connsiteX1943" fmla="*/ 5404661 w 6569477"/>
              <a:gd name="connsiteY1943" fmla="*/ 2831146 h 6858000"/>
              <a:gd name="connsiteX1944" fmla="*/ 5413098 w 6569477"/>
              <a:gd name="connsiteY1944" fmla="*/ 2839583 h 6858000"/>
              <a:gd name="connsiteX1945" fmla="*/ 5421533 w 6569477"/>
              <a:gd name="connsiteY1945" fmla="*/ 2864890 h 6858000"/>
              <a:gd name="connsiteX1946" fmla="*/ 5421534 w 6569477"/>
              <a:gd name="connsiteY1946" fmla="*/ 2881764 h 6858000"/>
              <a:gd name="connsiteX1947" fmla="*/ 5413098 w 6569477"/>
              <a:gd name="connsiteY1947" fmla="*/ 2890197 h 6858000"/>
              <a:gd name="connsiteX1948" fmla="*/ 5421534 w 6569477"/>
              <a:gd name="connsiteY1948" fmla="*/ 2898631 h 6858000"/>
              <a:gd name="connsiteX1949" fmla="*/ 5413098 w 6569477"/>
              <a:gd name="connsiteY1949" fmla="*/ 2915506 h 6858000"/>
              <a:gd name="connsiteX1950" fmla="*/ 5421534 w 6569477"/>
              <a:gd name="connsiteY1950" fmla="*/ 2932377 h 6858000"/>
              <a:gd name="connsiteX1951" fmla="*/ 5429969 w 6569477"/>
              <a:gd name="connsiteY1951" fmla="*/ 2923940 h 6858000"/>
              <a:gd name="connsiteX1952" fmla="*/ 5429969 w 6569477"/>
              <a:gd name="connsiteY1952" fmla="*/ 2949247 h 6858000"/>
              <a:gd name="connsiteX1953" fmla="*/ 5429967 w 6569477"/>
              <a:gd name="connsiteY1953" fmla="*/ 2957684 h 6858000"/>
              <a:gd name="connsiteX1954" fmla="*/ 5438405 w 6569477"/>
              <a:gd name="connsiteY1954" fmla="*/ 2991425 h 6858000"/>
              <a:gd name="connsiteX1955" fmla="*/ 5438405 w 6569477"/>
              <a:gd name="connsiteY1955" fmla="*/ 3025167 h 6858000"/>
              <a:gd name="connsiteX1956" fmla="*/ 5438405 w 6569477"/>
              <a:gd name="connsiteY1956" fmla="*/ 3050476 h 6858000"/>
              <a:gd name="connsiteX1957" fmla="*/ 5438405 w 6569477"/>
              <a:gd name="connsiteY1957" fmla="*/ 3101088 h 6858000"/>
              <a:gd name="connsiteX1958" fmla="*/ 5429969 w 6569477"/>
              <a:gd name="connsiteY1958" fmla="*/ 3126398 h 6858000"/>
              <a:gd name="connsiteX1959" fmla="*/ 5421534 w 6569477"/>
              <a:gd name="connsiteY1959" fmla="*/ 3117961 h 6858000"/>
              <a:gd name="connsiteX1960" fmla="*/ 5413096 w 6569477"/>
              <a:gd name="connsiteY1960" fmla="*/ 3109525 h 6858000"/>
              <a:gd name="connsiteX1961" fmla="*/ 5413098 w 6569477"/>
              <a:gd name="connsiteY1961" fmla="*/ 3117961 h 6858000"/>
              <a:gd name="connsiteX1962" fmla="*/ 5413098 w 6569477"/>
              <a:gd name="connsiteY1962" fmla="*/ 3126395 h 6858000"/>
              <a:gd name="connsiteX1963" fmla="*/ 5421533 w 6569477"/>
              <a:gd name="connsiteY1963" fmla="*/ 3134833 h 6858000"/>
              <a:gd name="connsiteX1964" fmla="*/ 5429969 w 6569477"/>
              <a:gd name="connsiteY1964" fmla="*/ 3143265 h 6858000"/>
              <a:gd name="connsiteX1965" fmla="*/ 5438404 w 6569477"/>
              <a:gd name="connsiteY1965" fmla="*/ 3143266 h 6858000"/>
              <a:gd name="connsiteX1966" fmla="*/ 5446840 w 6569477"/>
              <a:gd name="connsiteY1966" fmla="*/ 3101088 h 6858000"/>
              <a:gd name="connsiteX1967" fmla="*/ 5446838 w 6569477"/>
              <a:gd name="connsiteY1967" fmla="*/ 3092654 h 6858000"/>
              <a:gd name="connsiteX1968" fmla="*/ 5446840 w 6569477"/>
              <a:gd name="connsiteY1968" fmla="*/ 3058912 h 6858000"/>
              <a:gd name="connsiteX1969" fmla="*/ 5446841 w 6569477"/>
              <a:gd name="connsiteY1969" fmla="*/ 3042041 h 6858000"/>
              <a:gd name="connsiteX1970" fmla="*/ 5455276 w 6569477"/>
              <a:gd name="connsiteY1970" fmla="*/ 3084216 h 6858000"/>
              <a:gd name="connsiteX1971" fmla="*/ 5463712 w 6569477"/>
              <a:gd name="connsiteY1971" fmla="*/ 3134833 h 6858000"/>
              <a:gd name="connsiteX1972" fmla="*/ 5455276 w 6569477"/>
              <a:gd name="connsiteY1972" fmla="*/ 3151703 h 6858000"/>
              <a:gd name="connsiteX1973" fmla="*/ 5455276 w 6569477"/>
              <a:gd name="connsiteY1973" fmla="*/ 3168573 h 6858000"/>
              <a:gd name="connsiteX1974" fmla="*/ 5455273 w 6569477"/>
              <a:gd name="connsiteY1974" fmla="*/ 3210751 h 6858000"/>
              <a:gd name="connsiteX1975" fmla="*/ 5446841 w 6569477"/>
              <a:gd name="connsiteY1975" fmla="*/ 3202314 h 6858000"/>
              <a:gd name="connsiteX1976" fmla="*/ 5438405 w 6569477"/>
              <a:gd name="connsiteY1976" fmla="*/ 3202316 h 6858000"/>
              <a:gd name="connsiteX1977" fmla="*/ 5438405 w 6569477"/>
              <a:gd name="connsiteY1977" fmla="*/ 3210751 h 6858000"/>
              <a:gd name="connsiteX1978" fmla="*/ 5438405 w 6569477"/>
              <a:gd name="connsiteY1978" fmla="*/ 3219184 h 6858000"/>
              <a:gd name="connsiteX1979" fmla="*/ 5446841 w 6569477"/>
              <a:gd name="connsiteY1979" fmla="*/ 3227621 h 6858000"/>
              <a:gd name="connsiteX1980" fmla="*/ 5446840 w 6569477"/>
              <a:gd name="connsiteY1980" fmla="*/ 3236060 h 6858000"/>
              <a:gd name="connsiteX1981" fmla="*/ 5446841 w 6569477"/>
              <a:gd name="connsiteY1981" fmla="*/ 3244494 h 6858000"/>
              <a:gd name="connsiteX1982" fmla="*/ 5455276 w 6569477"/>
              <a:gd name="connsiteY1982" fmla="*/ 3278235 h 6858000"/>
              <a:gd name="connsiteX1983" fmla="*/ 5455276 w 6569477"/>
              <a:gd name="connsiteY1983" fmla="*/ 3320416 h 6858000"/>
              <a:gd name="connsiteX1984" fmla="*/ 5446841 w 6569477"/>
              <a:gd name="connsiteY1984" fmla="*/ 3328851 h 6858000"/>
              <a:gd name="connsiteX1985" fmla="*/ 5438403 w 6569477"/>
              <a:gd name="connsiteY1985" fmla="*/ 3320416 h 6858000"/>
              <a:gd name="connsiteX1986" fmla="*/ 5429968 w 6569477"/>
              <a:gd name="connsiteY1986" fmla="*/ 3219187 h 6858000"/>
              <a:gd name="connsiteX1987" fmla="*/ 5429969 w 6569477"/>
              <a:gd name="connsiteY1987" fmla="*/ 3210749 h 6858000"/>
              <a:gd name="connsiteX1988" fmla="*/ 5421534 w 6569477"/>
              <a:gd name="connsiteY1988" fmla="*/ 3219187 h 6858000"/>
              <a:gd name="connsiteX1989" fmla="*/ 5429969 w 6569477"/>
              <a:gd name="connsiteY1989" fmla="*/ 3320416 h 6858000"/>
              <a:gd name="connsiteX1990" fmla="*/ 5404661 w 6569477"/>
              <a:gd name="connsiteY1990" fmla="*/ 3337285 h 6858000"/>
              <a:gd name="connsiteX1991" fmla="*/ 5387791 w 6569477"/>
              <a:gd name="connsiteY1991" fmla="*/ 3430080 h 6858000"/>
              <a:gd name="connsiteX1992" fmla="*/ 5320304 w 6569477"/>
              <a:gd name="connsiteY1992" fmla="*/ 3767504 h 6858000"/>
              <a:gd name="connsiteX1993" fmla="*/ 5320305 w 6569477"/>
              <a:gd name="connsiteY1993" fmla="*/ 3775942 h 6858000"/>
              <a:gd name="connsiteX1994" fmla="*/ 5320305 w 6569477"/>
              <a:gd name="connsiteY1994" fmla="*/ 3784378 h 6858000"/>
              <a:gd name="connsiteX1995" fmla="*/ 5328741 w 6569477"/>
              <a:gd name="connsiteY1995" fmla="*/ 3775940 h 6858000"/>
              <a:gd name="connsiteX1996" fmla="*/ 5396226 w 6569477"/>
              <a:gd name="connsiteY1996" fmla="*/ 3446949 h 6858000"/>
              <a:gd name="connsiteX1997" fmla="*/ 5396226 w 6569477"/>
              <a:gd name="connsiteY1997" fmla="*/ 3455387 h 6858000"/>
              <a:gd name="connsiteX1998" fmla="*/ 5413098 w 6569477"/>
              <a:gd name="connsiteY1998" fmla="*/ 3438513 h 6858000"/>
              <a:gd name="connsiteX1999" fmla="*/ 5413098 w 6569477"/>
              <a:gd name="connsiteY1999" fmla="*/ 3463820 h 6858000"/>
              <a:gd name="connsiteX2000" fmla="*/ 5404662 w 6569477"/>
              <a:gd name="connsiteY2000" fmla="*/ 3463821 h 6858000"/>
              <a:gd name="connsiteX2001" fmla="*/ 5404662 w 6569477"/>
              <a:gd name="connsiteY2001" fmla="*/ 3472258 h 6858000"/>
              <a:gd name="connsiteX2002" fmla="*/ 5404661 w 6569477"/>
              <a:gd name="connsiteY2002" fmla="*/ 3480692 h 6858000"/>
              <a:gd name="connsiteX2003" fmla="*/ 5413098 w 6569477"/>
              <a:gd name="connsiteY2003" fmla="*/ 3480691 h 6858000"/>
              <a:gd name="connsiteX2004" fmla="*/ 5404662 w 6569477"/>
              <a:gd name="connsiteY2004" fmla="*/ 3522869 h 6858000"/>
              <a:gd name="connsiteX2005" fmla="*/ 5404662 w 6569477"/>
              <a:gd name="connsiteY2005" fmla="*/ 3539744 h 6858000"/>
              <a:gd name="connsiteX2006" fmla="*/ 5404662 w 6569477"/>
              <a:gd name="connsiteY2006" fmla="*/ 3565051 h 6858000"/>
              <a:gd name="connsiteX2007" fmla="*/ 5404662 w 6569477"/>
              <a:gd name="connsiteY2007" fmla="*/ 3573483 h 6858000"/>
              <a:gd name="connsiteX2008" fmla="*/ 5396226 w 6569477"/>
              <a:gd name="connsiteY2008" fmla="*/ 3581921 h 6858000"/>
              <a:gd name="connsiteX2009" fmla="*/ 5396226 w 6569477"/>
              <a:gd name="connsiteY2009" fmla="*/ 3598792 h 6858000"/>
              <a:gd name="connsiteX2010" fmla="*/ 5404662 w 6569477"/>
              <a:gd name="connsiteY2010" fmla="*/ 3607228 h 6858000"/>
              <a:gd name="connsiteX2011" fmla="*/ 5404662 w 6569477"/>
              <a:gd name="connsiteY2011" fmla="*/ 3809683 h 6858000"/>
              <a:gd name="connsiteX2012" fmla="*/ 5387791 w 6569477"/>
              <a:gd name="connsiteY2012" fmla="*/ 3902475 h 6858000"/>
              <a:gd name="connsiteX2013" fmla="*/ 5396226 w 6569477"/>
              <a:gd name="connsiteY2013" fmla="*/ 3894042 h 6858000"/>
              <a:gd name="connsiteX2014" fmla="*/ 5379355 w 6569477"/>
              <a:gd name="connsiteY2014" fmla="*/ 4062754 h 6858000"/>
              <a:gd name="connsiteX2015" fmla="*/ 5387791 w 6569477"/>
              <a:gd name="connsiteY2015" fmla="*/ 4071190 h 6858000"/>
              <a:gd name="connsiteX2016" fmla="*/ 5379355 w 6569477"/>
              <a:gd name="connsiteY2016" fmla="*/ 4113369 h 6858000"/>
              <a:gd name="connsiteX2017" fmla="*/ 5370919 w 6569477"/>
              <a:gd name="connsiteY2017" fmla="*/ 4121804 h 6858000"/>
              <a:gd name="connsiteX2018" fmla="*/ 5379355 w 6569477"/>
              <a:gd name="connsiteY2018" fmla="*/ 4138676 h 6858000"/>
              <a:gd name="connsiteX2019" fmla="*/ 5370918 w 6569477"/>
              <a:gd name="connsiteY2019" fmla="*/ 4189288 h 6858000"/>
              <a:gd name="connsiteX2020" fmla="*/ 5370916 w 6569477"/>
              <a:gd name="connsiteY2020" fmla="*/ 4197726 h 6858000"/>
              <a:gd name="connsiteX2021" fmla="*/ 5362483 w 6569477"/>
              <a:gd name="connsiteY2021" fmla="*/ 4223033 h 6858000"/>
              <a:gd name="connsiteX2022" fmla="*/ 5362484 w 6569477"/>
              <a:gd name="connsiteY2022" fmla="*/ 4231465 h 6858000"/>
              <a:gd name="connsiteX2023" fmla="*/ 5362484 w 6569477"/>
              <a:gd name="connsiteY2023" fmla="*/ 4239904 h 6858000"/>
              <a:gd name="connsiteX2024" fmla="*/ 5328741 w 6569477"/>
              <a:gd name="connsiteY2024" fmla="*/ 4383310 h 6858000"/>
              <a:gd name="connsiteX2025" fmla="*/ 5328741 w 6569477"/>
              <a:gd name="connsiteY2025" fmla="*/ 4408617 h 6858000"/>
              <a:gd name="connsiteX2026" fmla="*/ 5328743 w 6569477"/>
              <a:gd name="connsiteY2026" fmla="*/ 4417053 h 6858000"/>
              <a:gd name="connsiteX2027" fmla="*/ 5328743 w 6569477"/>
              <a:gd name="connsiteY2027" fmla="*/ 4450795 h 6858000"/>
              <a:gd name="connsiteX2028" fmla="*/ 5294997 w 6569477"/>
              <a:gd name="connsiteY2028" fmla="*/ 4543588 h 6858000"/>
              <a:gd name="connsiteX2029" fmla="*/ 5185332 w 6569477"/>
              <a:gd name="connsiteY2029" fmla="*/ 4897886 h 6858000"/>
              <a:gd name="connsiteX2030" fmla="*/ 5185333 w 6569477"/>
              <a:gd name="connsiteY2030" fmla="*/ 4906322 h 6858000"/>
              <a:gd name="connsiteX2031" fmla="*/ 5176898 w 6569477"/>
              <a:gd name="connsiteY2031" fmla="*/ 4914756 h 6858000"/>
              <a:gd name="connsiteX2032" fmla="*/ 5113630 w 6569477"/>
              <a:gd name="connsiteY2032" fmla="*/ 5026528 h 6858000"/>
              <a:gd name="connsiteX2033" fmla="*/ 5057164 w 6569477"/>
              <a:gd name="connsiteY2033" fmla="*/ 5137575 h 6858000"/>
              <a:gd name="connsiteX2034" fmla="*/ 5058139 w 6569477"/>
              <a:gd name="connsiteY2034" fmla="*/ 5135139 h 6858000"/>
              <a:gd name="connsiteX2035" fmla="*/ 5067233 w 6569477"/>
              <a:gd name="connsiteY2035" fmla="*/ 5108777 h 6858000"/>
              <a:gd name="connsiteX2036" fmla="*/ 5075669 w 6569477"/>
              <a:gd name="connsiteY2036" fmla="*/ 5091906 h 6858000"/>
              <a:gd name="connsiteX2037" fmla="*/ 5100977 w 6569477"/>
              <a:gd name="connsiteY2037" fmla="*/ 5032856 h 6858000"/>
              <a:gd name="connsiteX2038" fmla="*/ 5143155 w 6569477"/>
              <a:gd name="connsiteY2038" fmla="*/ 4931629 h 6858000"/>
              <a:gd name="connsiteX2039" fmla="*/ 5151590 w 6569477"/>
              <a:gd name="connsiteY2039" fmla="*/ 4914756 h 6858000"/>
              <a:gd name="connsiteX2040" fmla="*/ 5160025 w 6569477"/>
              <a:gd name="connsiteY2040" fmla="*/ 4897886 h 6858000"/>
              <a:gd name="connsiteX2041" fmla="*/ 5151590 w 6569477"/>
              <a:gd name="connsiteY2041" fmla="*/ 4889450 h 6858000"/>
              <a:gd name="connsiteX2042" fmla="*/ 5126283 w 6569477"/>
              <a:gd name="connsiteY2042" fmla="*/ 4923193 h 6858000"/>
              <a:gd name="connsiteX2043" fmla="*/ 5126282 w 6569477"/>
              <a:gd name="connsiteY2043" fmla="*/ 4931629 h 6858000"/>
              <a:gd name="connsiteX2044" fmla="*/ 5058797 w 6569477"/>
              <a:gd name="connsiteY2044" fmla="*/ 5083468 h 6858000"/>
              <a:gd name="connsiteX2045" fmla="*/ 5058797 w 6569477"/>
              <a:gd name="connsiteY2045" fmla="*/ 5091906 h 6858000"/>
              <a:gd name="connsiteX2046" fmla="*/ 5025055 w 6569477"/>
              <a:gd name="connsiteY2046" fmla="*/ 5134082 h 6858000"/>
              <a:gd name="connsiteX2047" fmla="*/ 4999746 w 6569477"/>
              <a:gd name="connsiteY2047" fmla="*/ 5184698 h 6858000"/>
              <a:gd name="connsiteX2048" fmla="*/ 4954406 w 6569477"/>
              <a:gd name="connsiteY2048" fmla="*/ 5285927 h 6858000"/>
              <a:gd name="connsiteX2049" fmla="*/ 4900498 w 6569477"/>
              <a:gd name="connsiteY2049" fmla="*/ 5370762 h 6858000"/>
              <a:gd name="connsiteX2050" fmla="*/ 4898519 w 6569477"/>
              <a:gd name="connsiteY2050" fmla="*/ 5361848 h 6858000"/>
              <a:gd name="connsiteX2051" fmla="*/ 4662316 w 6569477"/>
              <a:gd name="connsiteY2051" fmla="*/ 5749889 h 6858000"/>
              <a:gd name="connsiteX2052" fmla="*/ 4653884 w 6569477"/>
              <a:gd name="connsiteY2052" fmla="*/ 5749889 h 6858000"/>
              <a:gd name="connsiteX2053" fmla="*/ 4653883 w 6569477"/>
              <a:gd name="connsiteY2053" fmla="*/ 5758325 h 6858000"/>
              <a:gd name="connsiteX2054" fmla="*/ 4653883 w 6569477"/>
              <a:gd name="connsiteY2054" fmla="*/ 5766759 h 6858000"/>
              <a:gd name="connsiteX2055" fmla="*/ 4620140 w 6569477"/>
              <a:gd name="connsiteY2055" fmla="*/ 5792066 h 6858000"/>
              <a:gd name="connsiteX2056" fmla="*/ 4552653 w 6569477"/>
              <a:gd name="connsiteY2056" fmla="*/ 5910164 h 6858000"/>
              <a:gd name="connsiteX2057" fmla="*/ 4552654 w 6569477"/>
              <a:gd name="connsiteY2057" fmla="*/ 5884859 h 6858000"/>
              <a:gd name="connsiteX2058" fmla="*/ 4527347 w 6569477"/>
              <a:gd name="connsiteY2058" fmla="*/ 5943909 h 6858000"/>
              <a:gd name="connsiteX2059" fmla="*/ 4518911 w 6569477"/>
              <a:gd name="connsiteY2059" fmla="*/ 5935473 h 6858000"/>
              <a:gd name="connsiteX2060" fmla="*/ 4417681 w 6569477"/>
              <a:gd name="connsiteY2060" fmla="*/ 6078880 h 6858000"/>
              <a:gd name="connsiteX2061" fmla="*/ 4409247 w 6569477"/>
              <a:gd name="connsiteY2061" fmla="*/ 6078880 h 6858000"/>
              <a:gd name="connsiteX2062" fmla="*/ 4316454 w 6569477"/>
              <a:gd name="connsiteY2062" fmla="*/ 6180105 h 6858000"/>
              <a:gd name="connsiteX2063" fmla="*/ 4206789 w 6569477"/>
              <a:gd name="connsiteY2063" fmla="*/ 6306641 h 6858000"/>
              <a:gd name="connsiteX2064" fmla="*/ 4142466 w 6569477"/>
              <a:gd name="connsiteY2064" fmla="*/ 6360420 h 6858000"/>
              <a:gd name="connsiteX2065" fmla="*/ 4080254 w 6569477"/>
              <a:gd name="connsiteY2065" fmla="*/ 6424489 h 6858000"/>
              <a:gd name="connsiteX2066" fmla="*/ 4080254 w 6569477"/>
              <a:gd name="connsiteY2066" fmla="*/ 6416307 h 6858000"/>
              <a:gd name="connsiteX2067" fmla="*/ 4071818 w 6569477"/>
              <a:gd name="connsiteY2067" fmla="*/ 6424743 h 6858000"/>
              <a:gd name="connsiteX2068" fmla="*/ 4063381 w 6569477"/>
              <a:gd name="connsiteY2068" fmla="*/ 6441614 h 6858000"/>
              <a:gd name="connsiteX2069" fmla="*/ 4063381 w 6569477"/>
              <a:gd name="connsiteY2069" fmla="*/ 6433176 h 6858000"/>
              <a:gd name="connsiteX2070" fmla="*/ 4012767 w 6569477"/>
              <a:gd name="connsiteY2070" fmla="*/ 6483791 h 6858000"/>
              <a:gd name="connsiteX2071" fmla="*/ 4012768 w 6569477"/>
              <a:gd name="connsiteY2071" fmla="*/ 6492227 h 6858000"/>
              <a:gd name="connsiteX2072" fmla="*/ 4004330 w 6569477"/>
              <a:gd name="connsiteY2072" fmla="*/ 6509098 h 6858000"/>
              <a:gd name="connsiteX2073" fmla="*/ 4004330 w 6569477"/>
              <a:gd name="connsiteY2073" fmla="*/ 6492227 h 6858000"/>
              <a:gd name="connsiteX2074" fmla="*/ 3979024 w 6569477"/>
              <a:gd name="connsiteY2074" fmla="*/ 6517534 h 6858000"/>
              <a:gd name="connsiteX2075" fmla="*/ 3979025 w 6569477"/>
              <a:gd name="connsiteY2075" fmla="*/ 6509096 h 6858000"/>
              <a:gd name="connsiteX2076" fmla="*/ 3979024 w 6569477"/>
              <a:gd name="connsiteY2076" fmla="*/ 6500664 h 6858000"/>
              <a:gd name="connsiteX2077" fmla="*/ 3970588 w 6569477"/>
              <a:gd name="connsiteY2077" fmla="*/ 6500664 h 6858000"/>
              <a:gd name="connsiteX2078" fmla="*/ 3970588 w 6569477"/>
              <a:gd name="connsiteY2078" fmla="*/ 6517534 h 6858000"/>
              <a:gd name="connsiteX2079" fmla="*/ 3970590 w 6569477"/>
              <a:gd name="connsiteY2079" fmla="*/ 6525971 h 6858000"/>
              <a:gd name="connsiteX2080" fmla="*/ 3962153 w 6569477"/>
              <a:gd name="connsiteY2080" fmla="*/ 6534407 h 6858000"/>
              <a:gd name="connsiteX2081" fmla="*/ 3953718 w 6569477"/>
              <a:gd name="connsiteY2081" fmla="*/ 6534407 h 6858000"/>
              <a:gd name="connsiteX2082" fmla="*/ 3945280 w 6569477"/>
              <a:gd name="connsiteY2082" fmla="*/ 6534407 h 6858000"/>
              <a:gd name="connsiteX2083" fmla="*/ 3945281 w 6569477"/>
              <a:gd name="connsiteY2083" fmla="*/ 6542841 h 6858000"/>
              <a:gd name="connsiteX2084" fmla="*/ 3945280 w 6569477"/>
              <a:gd name="connsiteY2084" fmla="*/ 6551277 h 6858000"/>
              <a:gd name="connsiteX2085" fmla="*/ 3919974 w 6569477"/>
              <a:gd name="connsiteY2085" fmla="*/ 6568148 h 6858000"/>
              <a:gd name="connsiteX2086" fmla="*/ 3919976 w 6569477"/>
              <a:gd name="connsiteY2086" fmla="*/ 6559714 h 6858000"/>
              <a:gd name="connsiteX2087" fmla="*/ 3911538 w 6569477"/>
              <a:gd name="connsiteY2087" fmla="*/ 6568148 h 6858000"/>
              <a:gd name="connsiteX2088" fmla="*/ 3903102 w 6569477"/>
              <a:gd name="connsiteY2088" fmla="*/ 6576584 h 6858000"/>
              <a:gd name="connsiteX2089" fmla="*/ 3894667 w 6569477"/>
              <a:gd name="connsiteY2089" fmla="*/ 6593455 h 6858000"/>
              <a:gd name="connsiteX2090" fmla="*/ 3894667 w 6569477"/>
              <a:gd name="connsiteY2090" fmla="*/ 6585021 h 6858000"/>
              <a:gd name="connsiteX2091" fmla="*/ 3860924 w 6569477"/>
              <a:gd name="connsiteY2091" fmla="*/ 6601891 h 6858000"/>
              <a:gd name="connsiteX2092" fmla="*/ 3860924 w 6569477"/>
              <a:gd name="connsiteY2092" fmla="*/ 6585021 h 6858000"/>
              <a:gd name="connsiteX2093" fmla="*/ 3827181 w 6569477"/>
              <a:gd name="connsiteY2093" fmla="*/ 6610327 h 6858000"/>
              <a:gd name="connsiteX2094" fmla="*/ 3827182 w 6569477"/>
              <a:gd name="connsiteY2094" fmla="*/ 6601891 h 6858000"/>
              <a:gd name="connsiteX2095" fmla="*/ 3835618 w 6569477"/>
              <a:gd name="connsiteY2095" fmla="*/ 6593455 h 6858000"/>
              <a:gd name="connsiteX2096" fmla="*/ 3835617 w 6569477"/>
              <a:gd name="connsiteY2096" fmla="*/ 6585021 h 6858000"/>
              <a:gd name="connsiteX2097" fmla="*/ 3827181 w 6569477"/>
              <a:gd name="connsiteY2097" fmla="*/ 6593455 h 6858000"/>
              <a:gd name="connsiteX2098" fmla="*/ 3818745 w 6569477"/>
              <a:gd name="connsiteY2098" fmla="*/ 6601891 h 6858000"/>
              <a:gd name="connsiteX2099" fmla="*/ 3810309 w 6569477"/>
              <a:gd name="connsiteY2099" fmla="*/ 6618762 h 6858000"/>
              <a:gd name="connsiteX2100" fmla="*/ 3827181 w 6569477"/>
              <a:gd name="connsiteY2100" fmla="*/ 6618762 h 6858000"/>
              <a:gd name="connsiteX2101" fmla="*/ 3818745 w 6569477"/>
              <a:gd name="connsiteY2101" fmla="*/ 6627198 h 6858000"/>
              <a:gd name="connsiteX2102" fmla="*/ 3776566 w 6569477"/>
              <a:gd name="connsiteY2102" fmla="*/ 6677812 h 6858000"/>
              <a:gd name="connsiteX2103" fmla="*/ 3810308 w 6569477"/>
              <a:gd name="connsiteY2103" fmla="*/ 6669377 h 6858000"/>
              <a:gd name="connsiteX2104" fmla="*/ 3776566 w 6569477"/>
              <a:gd name="connsiteY2104" fmla="*/ 6694684 h 6858000"/>
              <a:gd name="connsiteX2105" fmla="*/ 3751259 w 6569477"/>
              <a:gd name="connsiteY2105" fmla="*/ 6719991 h 6858000"/>
              <a:gd name="connsiteX2106" fmla="*/ 3734388 w 6569477"/>
              <a:gd name="connsiteY2106" fmla="*/ 6728426 h 6858000"/>
              <a:gd name="connsiteX2107" fmla="*/ 3734390 w 6569477"/>
              <a:gd name="connsiteY2107" fmla="*/ 6711555 h 6858000"/>
              <a:gd name="connsiteX2108" fmla="*/ 3700645 w 6569477"/>
              <a:gd name="connsiteY2108" fmla="*/ 6745297 h 6858000"/>
              <a:gd name="connsiteX2109" fmla="*/ 3692211 w 6569477"/>
              <a:gd name="connsiteY2109" fmla="*/ 6736862 h 6858000"/>
              <a:gd name="connsiteX2110" fmla="*/ 3700645 w 6569477"/>
              <a:gd name="connsiteY2110" fmla="*/ 6728426 h 6858000"/>
              <a:gd name="connsiteX2111" fmla="*/ 3700645 w 6569477"/>
              <a:gd name="connsiteY2111" fmla="*/ 6719990 h 6858000"/>
              <a:gd name="connsiteX2112" fmla="*/ 3692209 w 6569477"/>
              <a:gd name="connsiteY2112" fmla="*/ 6719991 h 6858000"/>
              <a:gd name="connsiteX2113" fmla="*/ 3683775 w 6569477"/>
              <a:gd name="connsiteY2113" fmla="*/ 6728426 h 6858000"/>
              <a:gd name="connsiteX2114" fmla="*/ 3683775 w 6569477"/>
              <a:gd name="connsiteY2114" fmla="*/ 6736862 h 6858000"/>
              <a:gd name="connsiteX2115" fmla="*/ 3675338 w 6569477"/>
              <a:gd name="connsiteY2115" fmla="*/ 6745298 h 6858000"/>
              <a:gd name="connsiteX2116" fmla="*/ 3666902 w 6569477"/>
              <a:gd name="connsiteY2116" fmla="*/ 6753735 h 6858000"/>
              <a:gd name="connsiteX2117" fmla="*/ 3658466 w 6569477"/>
              <a:gd name="connsiteY2117" fmla="*/ 6753734 h 6858000"/>
              <a:gd name="connsiteX2118" fmla="*/ 3658466 w 6569477"/>
              <a:gd name="connsiteY2118" fmla="*/ 6762169 h 6858000"/>
              <a:gd name="connsiteX2119" fmla="*/ 3650032 w 6569477"/>
              <a:gd name="connsiteY2119" fmla="*/ 6762169 h 6858000"/>
              <a:gd name="connsiteX2120" fmla="*/ 3650030 w 6569477"/>
              <a:gd name="connsiteY2120" fmla="*/ 6753734 h 6858000"/>
              <a:gd name="connsiteX2121" fmla="*/ 3658466 w 6569477"/>
              <a:gd name="connsiteY2121" fmla="*/ 6736862 h 6858000"/>
              <a:gd name="connsiteX2122" fmla="*/ 3675338 w 6569477"/>
              <a:gd name="connsiteY2122" fmla="*/ 6719991 h 6858000"/>
              <a:gd name="connsiteX2123" fmla="*/ 3666902 w 6569477"/>
              <a:gd name="connsiteY2123" fmla="*/ 6719989 h 6858000"/>
              <a:gd name="connsiteX2124" fmla="*/ 3658466 w 6569477"/>
              <a:gd name="connsiteY2124" fmla="*/ 6728426 h 6858000"/>
              <a:gd name="connsiteX2125" fmla="*/ 3633159 w 6569477"/>
              <a:gd name="connsiteY2125" fmla="*/ 6753734 h 6858000"/>
              <a:gd name="connsiteX2126" fmla="*/ 3633159 w 6569477"/>
              <a:gd name="connsiteY2126" fmla="*/ 6762169 h 6858000"/>
              <a:gd name="connsiteX2127" fmla="*/ 3616289 w 6569477"/>
              <a:gd name="connsiteY2127" fmla="*/ 6787476 h 6858000"/>
              <a:gd name="connsiteX2128" fmla="*/ 3561456 w 6569477"/>
              <a:gd name="connsiteY2128" fmla="*/ 6826490 h 6858000"/>
              <a:gd name="connsiteX2129" fmla="*/ 3523349 w 6569477"/>
              <a:gd name="connsiteY2129" fmla="*/ 6858000 h 6858000"/>
              <a:gd name="connsiteX2130" fmla="*/ 0 w 6569477"/>
              <a:gd name="connsiteY213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</a:cxnLst>
            <a:rect l="l" t="t" r="r" b="b"/>
            <a:pathLst>
              <a:path w="6569477" h="6858000">
                <a:moveTo>
                  <a:pt x="4117221" y="6784486"/>
                </a:moveTo>
                <a:cubicBezTo>
                  <a:pt x="4097055" y="6807977"/>
                  <a:pt x="4081509" y="6827275"/>
                  <a:pt x="4065123" y="6846362"/>
                </a:cubicBezTo>
                <a:lnTo>
                  <a:pt x="4054153" y="6858000"/>
                </a:lnTo>
                <a:lnTo>
                  <a:pt x="4025354" y="6858000"/>
                </a:lnTo>
                <a:lnTo>
                  <a:pt x="4042817" y="6837081"/>
                </a:lnTo>
                <a:cubicBezTo>
                  <a:pt x="4069049" y="6805855"/>
                  <a:pt x="4098350" y="6774394"/>
                  <a:pt x="4117221" y="6784486"/>
                </a:cubicBezTo>
                <a:close/>
                <a:moveTo>
                  <a:pt x="4098863" y="6687079"/>
                </a:moveTo>
                <a:cubicBezTo>
                  <a:pt x="4088750" y="6727370"/>
                  <a:pt x="4048418" y="6774353"/>
                  <a:pt x="4016483" y="6816306"/>
                </a:cubicBezTo>
                <a:cubicBezTo>
                  <a:pt x="4000945" y="6828467"/>
                  <a:pt x="3984565" y="6842201"/>
                  <a:pt x="3967818" y="6856958"/>
                </a:cubicBezTo>
                <a:lnTo>
                  <a:pt x="3966685" y="6858000"/>
                </a:lnTo>
                <a:lnTo>
                  <a:pt x="3929841" y="6858000"/>
                </a:lnTo>
                <a:lnTo>
                  <a:pt x="4004165" y="6784103"/>
                </a:lnTo>
                <a:cubicBezTo>
                  <a:pt x="4033963" y="6753771"/>
                  <a:pt x="4065258" y="6721474"/>
                  <a:pt x="4098863" y="6687079"/>
                </a:cubicBezTo>
                <a:close/>
                <a:moveTo>
                  <a:pt x="5739924" y="6488019"/>
                </a:moveTo>
                <a:cubicBezTo>
                  <a:pt x="5746811" y="6488017"/>
                  <a:pt x="5746811" y="6488017"/>
                  <a:pt x="5746811" y="6494900"/>
                </a:cubicBezTo>
                <a:cubicBezTo>
                  <a:pt x="5746701" y="6495341"/>
                  <a:pt x="5746590" y="6495782"/>
                  <a:pt x="5746479" y="6496223"/>
                </a:cubicBezTo>
                <a:lnTo>
                  <a:pt x="5739923" y="6501783"/>
                </a:lnTo>
                <a:lnTo>
                  <a:pt x="5739923" y="6494900"/>
                </a:lnTo>
                <a:close/>
                <a:moveTo>
                  <a:pt x="4189806" y="6433624"/>
                </a:moveTo>
                <a:lnTo>
                  <a:pt x="4188863" y="6437396"/>
                </a:lnTo>
                <a:cubicBezTo>
                  <a:pt x="4187809" y="6439505"/>
                  <a:pt x="4185699" y="6441614"/>
                  <a:pt x="4181480" y="6441614"/>
                </a:cubicBezTo>
                <a:close/>
                <a:moveTo>
                  <a:pt x="4190270" y="6433178"/>
                </a:moveTo>
                <a:lnTo>
                  <a:pt x="4189806" y="6433624"/>
                </a:lnTo>
                <a:lnTo>
                  <a:pt x="4189918" y="6433179"/>
                </a:lnTo>
                <a:close/>
                <a:moveTo>
                  <a:pt x="4080254" y="6424489"/>
                </a:moveTo>
                <a:lnTo>
                  <a:pt x="4080253" y="6424742"/>
                </a:lnTo>
                <a:lnTo>
                  <a:pt x="4071818" y="6433178"/>
                </a:lnTo>
                <a:close/>
                <a:moveTo>
                  <a:pt x="4239510" y="6367480"/>
                </a:moveTo>
                <a:lnTo>
                  <a:pt x="4236315" y="6373075"/>
                </a:lnTo>
                <a:lnTo>
                  <a:pt x="4232912" y="6373925"/>
                </a:lnTo>
                <a:lnTo>
                  <a:pt x="4238687" y="6368327"/>
                </a:lnTo>
                <a:close/>
                <a:moveTo>
                  <a:pt x="4265838" y="6340386"/>
                </a:moveTo>
                <a:lnTo>
                  <a:pt x="4239510" y="6367480"/>
                </a:lnTo>
                <a:lnTo>
                  <a:pt x="4240531" y="6365693"/>
                </a:lnTo>
                <a:lnTo>
                  <a:pt x="4248968" y="6357257"/>
                </a:lnTo>
                <a:cubicBezTo>
                  <a:pt x="4248968" y="6348821"/>
                  <a:pt x="4257404" y="6348819"/>
                  <a:pt x="4265838" y="6340386"/>
                </a:cubicBezTo>
                <a:close/>
                <a:moveTo>
                  <a:pt x="4291147" y="6272900"/>
                </a:moveTo>
                <a:lnTo>
                  <a:pt x="4299581" y="6272900"/>
                </a:lnTo>
                <a:lnTo>
                  <a:pt x="4308018" y="6272900"/>
                </a:lnTo>
                <a:lnTo>
                  <a:pt x="4291147" y="6289772"/>
                </a:lnTo>
                <a:lnTo>
                  <a:pt x="4274273" y="6306643"/>
                </a:lnTo>
                <a:lnTo>
                  <a:pt x="4257404" y="6323512"/>
                </a:lnTo>
                <a:lnTo>
                  <a:pt x="4257404" y="6331950"/>
                </a:lnTo>
                <a:cubicBezTo>
                  <a:pt x="4240531" y="6340386"/>
                  <a:pt x="4232097" y="6357257"/>
                  <a:pt x="4215224" y="6374128"/>
                </a:cubicBezTo>
                <a:lnTo>
                  <a:pt x="4215223" y="6382562"/>
                </a:lnTo>
                <a:cubicBezTo>
                  <a:pt x="4215224" y="6391000"/>
                  <a:pt x="4223663" y="6382564"/>
                  <a:pt x="4223663" y="6382564"/>
                </a:cubicBezTo>
                <a:lnTo>
                  <a:pt x="4232099" y="6374128"/>
                </a:lnTo>
                <a:lnTo>
                  <a:pt x="4232912" y="6373925"/>
                </a:lnTo>
                <a:lnTo>
                  <a:pt x="4215378" y="6390919"/>
                </a:lnTo>
                <a:lnTo>
                  <a:pt x="4215224" y="6391000"/>
                </a:lnTo>
                <a:cubicBezTo>
                  <a:pt x="4215216" y="6391030"/>
                  <a:pt x="4215206" y="6391059"/>
                  <a:pt x="4215199" y="6391088"/>
                </a:cubicBezTo>
                <a:lnTo>
                  <a:pt x="4213115" y="6393108"/>
                </a:lnTo>
                <a:cubicBezTo>
                  <a:pt x="4198353" y="6405763"/>
                  <a:pt x="4189918" y="6407872"/>
                  <a:pt x="4198356" y="6382564"/>
                </a:cubicBezTo>
                <a:cubicBezTo>
                  <a:pt x="4164611" y="6433179"/>
                  <a:pt x="4147738" y="6441614"/>
                  <a:pt x="4113994" y="6475357"/>
                </a:cubicBezTo>
                <a:lnTo>
                  <a:pt x="4122431" y="6475355"/>
                </a:lnTo>
                <a:lnTo>
                  <a:pt x="4097125" y="6500664"/>
                </a:lnTo>
                <a:lnTo>
                  <a:pt x="4088687" y="6500664"/>
                </a:lnTo>
                <a:lnTo>
                  <a:pt x="4088688" y="6509098"/>
                </a:lnTo>
                <a:lnTo>
                  <a:pt x="4080256" y="6509098"/>
                </a:lnTo>
                <a:cubicBezTo>
                  <a:pt x="4071819" y="6517534"/>
                  <a:pt x="4071818" y="6525971"/>
                  <a:pt x="4063383" y="6525971"/>
                </a:cubicBezTo>
                <a:cubicBezTo>
                  <a:pt x="4063381" y="6534407"/>
                  <a:pt x="4054944" y="6534407"/>
                  <a:pt x="4054946" y="6542841"/>
                </a:cubicBezTo>
                <a:cubicBezTo>
                  <a:pt x="4046511" y="6542841"/>
                  <a:pt x="4046513" y="6551277"/>
                  <a:pt x="4046513" y="6551277"/>
                </a:cubicBezTo>
                <a:lnTo>
                  <a:pt x="4021201" y="6576584"/>
                </a:lnTo>
                <a:cubicBezTo>
                  <a:pt x="4021202" y="6579396"/>
                  <a:pt x="4021202" y="6582209"/>
                  <a:pt x="4021203" y="6585021"/>
                </a:cubicBezTo>
                <a:cubicBezTo>
                  <a:pt x="4021203" y="6585021"/>
                  <a:pt x="4012767" y="6585019"/>
                  <a:pt x="4012768" y="6593455"/>
                </a:cubicBezTo>
                <a:cubicBezTo>
                  <a:pt x="3987460" y="6610327"/>
                  <a:pt x="3962152" y="6635634"/>
                  <a:pt x="3936845" y="6660941"/>
                </a:cubicBezTo>
                <a:lnTo>
                  <a:pt x="3928411" y="6652505"/>
                </a:lnTo>
                <a:lnTo>
                  <a:pt x="3936844" y="6644069"/>
                </a:lnTo>
                <a:cubicBezTo>
                  <a:pt x="3945281" y="6644071"/>
                  <a:pt x="3945281" y="6635634"/>
                  <a:pt x="3945281" y="6635634"/>
                </a:cubicBezTo>
                <a:lnTo>
                  <a:pt x="3936845" y="6635634"/>
                </a:lnTo>
                <a:lnTo>
                  <a:pt x="3928411" y="6644072"/>
                </a:lnTo>
                <a:lnTo>
                  <a:pt x="3919975" y="6652505"/>
                </a:lnTo>
                <a:lnTo>
                  <a:pt x="3919975" y="6660941"/>
                </a:lnTo>
                <a:lnTo>
                  <a:pt x="3919974" y="6669377"/>
                </a:lnTo>
                <a:cubicBezTo>
                  <a:pt x="3894667" y="6686249"/>
                  <a:pt x="3869359" y="6711555"/>
                  <a:pt x="3844054" y="6728426"/>
                </a:cubicBezTo>
                <a:cubicBezTo>
                  <a:pt x="3844052" y="6731237"/>
                  <a:pt x="3844053" y="6734049"/>
                  <a:pt x="3844051" y="6736860"/>
                </a:cubicBezTo>
                <a:cubicBezTo>
                  <a:pt x="3785002" y="6779041"/>
                  <a:pt x="3734388" y="6821217"/>
                  <a:pt x="3675339" y="6854962"/>
                </a:cubicBezTo>
                <a:lnTo>
                  <a:pt x="3671147" y="6858000"/>
                </a:lnTo>
                <a:lnTo>
                  <a:pt x="3532438" y="6858000"/>
                </a:lnTo>
                <a:lnTo>
                  <a:pt x="3566728" y="6830708"/>
                </a:lnTo>
                <a:cubicBezTo>
                  <a:pt x="3584654" y="6817000"/>
                  <a:pt x="3603634" y="6804347"/>
                  <a:pt x="3624722" y="6795912"/>
                </a:cubicBezTo>
                <a:lnTo>
                  <a:pt x="3633161" y="6787476"/>
                </a:lnTo>
                <a:lnTo>
                  <a:pt x="3633160" y="6779041"/>
                </a:lnTo>
                <a:lnTo>
                  <a:pt x="3641596" y="6779041"/>
                </a:lnTo>
                <a:lnTo>
                  <a:pt x="3641596" y="6787476"/>
                </a:lnTo>
                <a:cubicBezTo>
                  <a:pt x="3658466" y="6787476"/>
                  <a:pt x="3666902" y="6779042"/>
                  <a:pt x="3683775" y="6770605"/>
                </a:cubicBezTo>
                <a:lnTo>
                  <a:pt x="3683775" y="6762169"/>
                </a:lnTo>
                <a:cubicBezTo>
                  <a:pt x="3709082" y="6770605"/>
                  <a:pt x="3666902" y="6779042"/>
                  <a:pt x="3675339" y="6787476"/>
                </a:cubicBezTo>
                <a:cubicBezTo>
                  <a:pt x="3683776" y="6779041"/>
                  <a:pt x="3717515" y="6762169"/>
                  <a:pt x="3742824" y="6736862"/>
                </a:cubicBezTo>
                <a:cubicBezTo>
                  <a:pt x="3751259" y="6728426"/>
                  <a:pt x="3768131" y="6711555"/>
                  <a:pt x="3785001" y="6703120"/>
                </a:cubicBezTo>
                <a:cubicBezTo>
                  <a:pt x="3793440" y="6694684"/>
                  <a:pt x="3810310" y="6677812"/>
                  <a:pt x="3827182" y="6669377"/>
                </a:cubicBezTo>
                <a:cubicBezTo>
                  <a:pt x="3852487" y="6644072"/>
                  <a:pt x="3877794" y="6635634"/>
                  <a:pt x="3903102" y="6601891"/>
                </a:cubicBezTo>
                <a:cubicBezTo>
                  <a:pt x="3911538" y="6593455"/>
                  <a:pt x="3928411" y="6585021"/>
                  <a:pt x="3928411" y="6585021"/>
                </a:cubicBezTo>
                <a:cubicBezTo>
                  <a:pt x="3936845" y="6576584"/>
                  <a:pt x="3945280" y="6576584"/>
                  <a:pt x="3945281" y="6568148"/>
                </a:cubicBezTo>
                <a:cubicBezTo>
                  <a:pt x="3953718" y="6568149"/>
                  <a:pt x="3953718" y="6568149"/>
                  <a:pt x="3962152" y="6559714"/>
                </a:cubicBezTo>
                <a:lnTo>
                  <a:pt x="3987461" y="6534407"/>
                </a:lnTo>
                <a:cubicBezTo>
                  <a:pt x="3987461" y="6542841"/>
                  <a:pt x="4012768" y="6517534"/>
                  <a:pt x="4012768" y="6517534"/>
                </a:cubicBezTo>
                <a:cubicBezTo>
                  <a:pt x="4021201" y="6509098"/>
                  <a:pt x="4029637" y="6500662"/>
                  <a:pt x="4029637" y="6492227"/>
                </a:cubicBezTo>
                <a:lnTo>
                  <a:pt x="4038075" y="6492227"/>
                </a:lnTo>
                <a:cubicBezTo>
                  <a:pt x="4122431" y="6433176"/>
                  <a:pt x="4223660" y="6340387"/>
                  <a:pt x="4291147" y="6272900"/>
                </a:cubicBezTo>
                <a:close/>
                <a:moveTo>
                  <a:pt x="4561089" y="6171673"/>
                </a:moveTo>
                <a:lnTo>
                  <a:pt x="4556321" y="6179312"/>
                </a:lnTo>
                <a:lnTo>
                  <a:pt x="4554763" y="6179053"/>
                </a:lnTo>
                <a:cubicBezTo>
                  <a:pt x="4554763" y="6178000"/>
                  <a:pt x="4556872" y="6175890"/>
                  <a:pt x="4561089" y="6171673"/>
                </a:cubicBezTo>
                <a:close/>
                <a:moveTo>
                  <a:pt x="4671175" y="5979022"/>
                </a:moveTo>
                <a:lnTo>
                  <a:pt x="4669173" y="5981473"/>
                </a:lnTo>
                <a:cubicBezTo>
                  <a:pt x="4661263" y="5988195"/>
                  <a:pt x="4658099" y="5981871"/>
                  <a:pt x="4645447" y="5994524"/>
                </a:cubicBezTo>
                <a:cubicBezTo>
                  <a:pt x="4643338" y="5998741"/>
                  <a:pt x="4643337" y="6000322"/>
                  <a:pt x="4644391" y="6000718"/>
                </a:cubicBezTo>
                <a:lnTo>
                  <a:pt x="4645606" y="6000505"/>
                </a:lnTo>
                <a:lnTo>
                  <a:pt x="4646686" y="5998475"/>
                </a:lnTo>
                <a:lnTo>
                  <a:pt x="4647927" y="6000099"/>
                </a:lnTo>
                <a:lnTo>
                  <a:pt x="4649663" y="5999795"/>
                </a:lnTo>
                <a:cubicBezTo>
                  <a:pt x="4651773" y="5999268"/>
                  <a:pt x="4653882" y="5999004"/>
                  <a:pt x="4654936" y="6000454"/>
                </a:cubicBezTo>
                <a:lnTo>
                  <a:pt x="4654647" y="6003455"/>
                </a:lnTo>
                <a:lnTo>
                  <a:pt x="4658944" y="5998240"/>
                </a:lnTo>
                <a:close/>
                <a:moveTo>
                  <a:pt x="5823292" y="5722907"/>
                </a:moveTo>
                <a:lnTo>
                  <a:pt x="5800797" y="5768179"/>
                </a:lnTo>
                <a:lnTo>
                  <a:pt x="5806978" y="5758327"/>
                </a:lnTo>
                <a:cubicBezTo>
                  <a:pt x="5810514" y="5753116"/>
                  <a:pt x="5814328" y="5748237"/>
                  <a:pt x="5818310" y="5744909"/>
                </a:cubicBezTo>
                <a:cubicBezTo>
                  <a:pt x="5819855" y="5741362"/>
                  <a:pt x="5821177" y="5736874"/>
                  <a:pt x="5822096" y="5732580"/>
                </a:cubicBezTo>
                <a:close/>
                <a:moveTo>
                  <a:pt x="5907073" y="5708785"/>
                </a:moveTo>
                <a:lnTo>
                  <a:pt x="5869741" y="5783136"/>
                </a:lnTo>
                <a:cubicBezTo>
                  <a:pt x="5858084" y="5809655"/>
                  <a:pt x="5848657" y="5836145"/>
                  <a:pt x="5842500" y="5863847"/>
                </a:cubicBezTo>
                <a:cubicBezTo>
                  <a:pt x="5785921" y="5947223"/>
                  <a:pt x="5733692" y="5981849"/>
                  <a:pt x="5690433" y="6081162"/>
                </a:cubicBezTo>
                <a:cubicBezTo>
                  <a:pt x="5680683" y="6080287"/>
                  <a:pt x="5669193" y="6098913"/>
                  <a:pt x="5663883" y="6103351"/>
                </a:cubicBezTo>
                <a:lnTo>
                  <a:pt x="5636415" y="6152111"/>
                </a:lnTo>
                <a:lnTo>
                  <a:pt x="5637318" y="6151784"/>
                </a:lnTo>
                <a:cubicBezTo>
                  <a:pt x="5630397" y="6165631"/>
                  <a:pt x="5624342" y="6178180"/>
                  <a:pt x="5618612" y="6190081"/>
                </a:cubicBezTo>
                <a:lnTo>
                  <a:pt x="5611094" y="6205514"/>
                </a:lnTo>
                <a:lnTo>
                  <a:pt x="5619596" y="6194628"/>
                </a:lnTo>
                <a:cubicBezTo>
                  <a:pt x="5624904" y="6187044"/>
                  <a:pt x="5630569" y="6177954"/>
                  <a:pt x="5636991" y="6166061"/>
                </a:cubicBezTo>
                <a:cubicBezTo>
                  <a:pt x="5643774" y="6164691"/>
                  <a:pt x="5645145" y="6171478"/>
                  <a:pt x="5657339" y="6161951"/>
                </a:cubicBezTo>
                <a:cubicBezTo>
                  <a:pt x="5651927" y="6170107"/>
                  <a:pt x="5660082" y="6175522"/>
                  <a:pt x="5638432" y="6208150"/>
                </a:cubicBezTo>
                <a:cubicBezTo>
                  <a:pt x="5666863" y="6174154"/>
                  <a:pt x="5692554" y="6126583"/>
                  <a:pt x="5718245" y="6079013"/>
                </a:cubicBezTo>
                <a:cubicBezTo>
                  <a:pt x="5745305" y="6038231"/>
                  <a:pt x="5770995" y="5990662"/>
                  <a:pt x="5802168" y="5970237"/>
                </a:cubicBezTo>
                <a:cubicBezTo>
                  <a:pt x="5833200" y="5879207"/>
                  <a:pt x="5877868" y="5820741"/>
                  <a:pt x="5917053" y="5735129"/>
                </a:cubicBezTo>
                <a:cubicBezTo>
                  <a:pt x="5923764" y="5698455"/>
                  <a:pt x="5887250" y="5762338"/>
                  <a:pt x="5902116" y="5731083"/>
                </a:cubicBezTo>
                <a:close/>
                <a:moveTo>
                  <a:pt x="5917201" y="5634092"/>
                </a:moveTo>
                <a:lnTo>
                  <a:pt x="5891750" y="5667883"/>
                </a:lnTo>
                <a:cubicBezTo>
                  <a:pt x="5851164" y="5717451"/>
                  <a:pt x="5813675" y="5755549"/>
                  <a:pt x="5781231" y="5830035"/>
                </a:cubicBezTo>
                <a:cubicBezTo>
                  <a:pt x="5776356" y="5829597"/>
                  <a:pt x="5771046" y="5834035"/>
                  <a:pt x="5766290" y="5839137"/>
                </a:cubicBezTo>
                <a:lnTo>
                  <a:pt x="5764238" y="5841451"/>
                </a:lnTo>
                <a:lnTo>
                  <a:pt x="5588834" y="6142779"/>
                </a:lnTo>
                <a:lnTo>
                  <a:pt x="5549933" y="6201116"/>
                </a:lnTo>
                <a:lnTo>
                  <a:pt x="5547357" y="6207173"/>
                </a:lnTo>
                <a:lnTo>
                  <a:pt x="5529789" y="6231324"/>
                </a:lnTo>
                <a:lnTo>
                  <a:pt x="5464244" y="6329615"/>
                </a:lnTo>
                <a:lnTo>
                  <a:pt x="5402037" y="6435651"/>
                </a:lnTo>
                <a:cubicBezTo>
                  <a:pt x="5402037" y="6435651"/>
                  <a:pt x="5402037" y="6435651"/>
                  <a:pt x="5408957" y="6435651"/>
                </a:cubicBezTo>
                <a:cubicBezTo>
                  <a:pt x="5408957" y="6428728"/>
                  <a:pt x="5415877" y="6421804"/>
                  <a:pt x="5422798" y="6428728"/>
                </a:cubicBezTo>
                <a:lnTo>
                  <a:pt x="5421385" y="6432963"/>
                </a:lnTo>
                <a:lnTo>
                  <a:pt x="5408956" y="6449499"/>
                </a:lnTo>
                <a:cubicBezTo>
                  <a:pt x="5415877" y="6449499"/>
                  <a:pt x="5415877" y="6449499"/>
                  <a:pt x="5415877" y="6449499"/>
                </a:cubicBezTo>
                <a:lnTo>
                  <a:pt x="5421385" y="6432963"/>
                </a:lnTo>
                <a:lnTo>
                  <a:pt x="5487674" y="6344780"/>
                </a:lnTo>
                <a:lnTo>
                  <a:pt x="5495039" y="6334691"/>
                </a:lnTo>
                <a:lnTo>
                  <a:pt x="5485269" y="6342855"/>
                </a:lnTo>
                <a:cubicBezTo>
                  <a:pt x="5480829" y="6337541"/>
                  <a:pt x="5480829" y="6337541"/>
                  <a:pt x="5480829" y="6337541"/>
                </a:cubicBezTo>
                <a:cubicBezTo>
                  <a:pt x="5482568" y="6318042"/>
                  <a:pt x="5499368" y="6294978"/>
                  <a:pt x="5525918" y="6272793"/>
                </a:cubicBezTo>
                <a:cubicBezTo>
                  <a:pt x="5548027" y="6245292"/>
                  <a:pt x="5570136" y="6217791"/>
                  <a:pt x="5577186" y="6193853"/>
                </a:cubicBezTo>
                <a:cubicBezTo>
                  <a:pt x="5585150" y="6187197"/>
                  <a:pt x="5591787" y="6181650"/>
                  <a:pt x="5598425" y="6176103"/>
                </a:cubicBezTo>
                <a:lnTo>
                  <a:pt x="5613302" y="6163670"/>
                </a:lnTo>
                <a:lnTo>
                  <a:pt x="5616665" y="6159249"/>
                </a:lnTo>
                <a:lnTo>
                  <a:pt x="5619814" y="6158111"/>
                </a:lnTo>
                <a:lnTo>
                  <a:pt x="5641844" y="6122335"/>
                </a:lnTo>
                <a:cubicBezTo>
                  <a:pt x="5660984" y="6091112"/>
                  <a:pt x="5672914" y="6070992"/>
                  <a:pt x="5694784" y="6032412"/>
                </a:cubicBezTo>
                <a:cubicBezTo>
                  <a:pt x="5698354" y="6047475"/>
                  <a:pt x="5711583" y="6009349"/>
                  <a:pt x="5727512" y="5996037"/>
                </a:cubicBezTo>
                <a:cubicBezTo>
                  <a:pt x="5733692" y="5981849"/>
                  <a:pt x="5736302" y="5952599"/>
                  <a:pt x="5723942" y="5980974"/>
                </a:cubicBezTo>
                <a:cubicBezTo>
                  <a:pt x="5743352" y="5928661"/>
                  <a:pt x="5783130" y="5868347"/>
                  <a:pt x="5822911" y="5808034"/>
                </a:cubicBezTo>
                <a:cubicBezTo>
                  <a:pt x="5840579" y="5775220"/>
                  <a:pt x="5859358" y="5743736"/>
                  <a:pt x="5877583" y="5711587"/>
                </a:cubicBezTo>
                <a:close/>
                <a:moveTo>
                  <a:pt x="6242698" y="5517691"/>
                </a:moveTo>
                <a:cubicBezTo>
                  <a:pt x="6235812" y="5552099"/>
                  <a:pt x="6228924" y="5607154"/>
                  <a:pt x="6208261" y="5662208"/>
                </a:cubicBezTo>
                <a:cubicBezTo>
                  <a:pt x="6187600" y="5717261"/>
                  <a:pt x="6166938" y="5758552"/>
                  <a:pt x="6146276" y="5765433"/>
                </a:cubicBezTo>
                <a:cubicBezTo>
                  <a:pt x="6153164" y="5765433"/>
                  <a:pt x="6153164" y="5765433"/>
                  <a:pt x="6153163" y="5772316"/>
                </a:cubicBezTo>
                <a:cubicBezTo>
                  <a:pt x="6146276" y="5779197"/>
                  <a:pt x="6146274" y="5792962"/>
                  <a:pt x="6139388" y="5792960"/>
                </a:cubicBezTo>
                <a:cubicBezTo>
                  <a:pt x="6139388" y="5792960"/>
                  <a:pt x="6139387" y="5799843"/>
                  <a:pt x="6132502" y="5799841"/>
                </a:cubicBezTo>
                <a:lnTo>
                  <a:pt x="6139387" y="5799843"/>
                </a:lnTo>
                <a:cubicBezTo>
                  <a:pt x="6153163" y="5813605"/>
                  <a:pt x="6125611" y="5854896"/>
                  <a:pt x="6098063" y="5903069"/>
                </a:cubicBezTo>
                <a:cubicBezTo>
                  <a:pt x="6098064" y="5905363"/>
                  <a:pt x="6098064" y="5907656"/>
                  <a:pt x="6098064" y="5909950"/>
                </a:cubicBezTo>
                <a:cubicBezTo>
                  <a:pt x="6104951" y="5909952"/>
                  <a:pt x="6104951" y="5909952"/>
                  <a:pt x="6098065" y="5916833"/>
                </a:cubicBezTo>
                <a:lnTo>
                  <a:pt x="6098065" y="5923714"/>
                </a:lnTo>
                <a:lnTo>
                  <a:pt x="6091178" y="5923714"/>
                </a:lnTo>
                <a:lnTo>
                  <a:pt x="6098065" y="5930597"/>
                </a:lnTo>
                <a:cubicBezTo>
                  <a:pt x="6091178" y="5944360"/>
                  <a:pt x="6098064" y="5951241"/>
                  <a:pt x="6084290" y="5985651"/>
                </a:cubicBezTo>
                <a:cubicBezTo>
                  <a:pt x="6098065" y="5985649"/>
                  <a:pt x="6111840" y="5944360"/>
                  <a:pt x="6118727" y="5965005"/>
                </a:cubicBezTo>
                <a:cubicBezTo>
                  <a:pt x="6115284" y="5971886"/>
                  <a:pt x="6115284" y="5975328"/>
                  <a:pt x="6115283" y="5978768"/>
                </a:cubicBezTo>
                <a:lnTo>
                  <a:pt x="6113562" y="5985649"/>
                </a:lnTo>
                <a:lnTo>
                  <a:pt x="6111840" y="5985651"/>
                </a:lnTo>
                <a:lnTo>
                  <a:pt x="6111840" y="5992530"/>
                </a:lnTo>
                <a:lnTo>
                  <a:pt x="6113562" y="5985649"/>
                </a:lnTo>
                <a:lnTo>
                  <a:pt x="6118727" y="5985649"/>
                </a:lnTo>
                <a:lnTo>
                  <a:pt x="6118727" y="5992532"/>
                </a:lnTo>
                <a:lnTo>
                  <a:pt x="6118727" y="5999413"/>
                </a:lnTo>
                <a:cubicBezTo>
                  <a:pt x="6111840" y="6006295"/>
                  <a:pt x="6104952" y="6020059"/>
                  <a:pt x="6098065" y="6033823"/>
                </a:cubicBezTo>
                <a:lnTo>
                  <a:pt x="6091178" y="6040704"/>
                </a:lnTo>
                <a:cubicBezTo>
                  <a:pt x="6091178" y="6040704"/>
                  <a:pt x="6091178" y="6047587"/>
                  <a:pt x="6084290" y="6054467"/>
                </a:cubicBezTo>
                <a:lnTo>
                  <a:pt x="6077403" y="6061350"/>
                </a:lnTo>
                <a:cubicBezTo>
                  <a:pt x="6077403" y="6054467"/>
                  <a:pt x="6077403" y="6054467"/>
                  <a:pt x="6084290" y="6047585"/>
                </a:cubicBezTo>
                <a:cubicBezTo>
                  <a:pt x="6084290" y="6047585"/>
                  <a:pt x="6084290" y="6040704"/>
                  <a:pt x="6091178" y="6033821"/>
                </a:cubicBezTo>
                <a:cubicBezTo>
                  <a:pt x="6077403" y="6047585"/>
                  <a:pt x="6070516" y="6061350"/>
                  <a:pt x="6056740" y="6068231"/>
                </a:cubicBezTo>
                <a:lnTo>
                  <a:pt x="6036078" y="6047587"/>
                </a:lnTo>
                <a:cubicBezTo>
                  <a:pt x="5987867" y="6150811"/>
                  <a:pt x="5953431" y="6233393"/>
                  <a:pt x="5884558" y="6329737"/>
                </a:cubicBezTo>
                <a:cubicBezTo>
                  <a:pt x="5884558" y="6336619"/>
                  <a:pt x="5884558" y="6336619"/>
                  <a:pt x="5877670" y="6343502"/>
                </a:cubicBezTo>
                <a:lnTo>
                  <a:pt x="5870783" y="6350383"/>
                </a:lnTo>
                <a:cubicBezTo>
                  <a:pt x="5857007" y="6384793"/>
                  <a:pt x="5829458" y="6426082"/>
                  <a:pt x="5801910" y="6460490"/>
                </a:cubicBezTo>
                <a:cubicBezTo>
                  <a:pt x="5788135" y="6494900"/>
                  <a:pt x="5760585" y="6549953"/>
                  <a:pt x="5719261" y="6598128"/>
                </a:cubicBezTo>
                <a:cubicBezTo>
                  <a:pt x="5684825" y="6653181"/>
                  <a:pt x="5643500" y="6701354"/>
                  <a:pt x="5615952" y="6728880"/>
                </a:cubicBezTo>
                <a:cubicBezTo>
                  <a:pt x="5591846" y="6759847"/>
                  <a:pt x="5566018" y="6792535"/>
                  <a:pt x="5540191" y="6825223"/>
                </a:cubicBezTo>
                <a:lnTo>
                  <a:pt x="5514417" y="6858000"/>
                </a:lnTo>
                <a:lnTo>
                  <a:pt x="5432172" y="6858000"/>
                </a:lnTo>
                <a:lnTo>
                  <a:pt x="5485092" y="6818343"/>
                </a:lnTo>
                <a:lnTo>
                  <a:pt x="5498867" y="6832106"/>
                </a:lnTo>
                <a:cubicBezTo>
                  <a:pt x="5512642" y="6818343"/>
                  <a:pt x="5533303" y="6797699"/>
                  <a:pt x="5547078" y="6777051"/>
                </a:cubicBezTo>
                <a:lnTo>
                  <a:pt x="5540191" y="6777052"/>
                </a:lnTo>
                <a:cubicBezTo>
                  <a:pt x="5540191" y="6783935"/>
                  <a:pt x="5533304" y="6790816"/>
                  <a:pt x="5533303" y="6783935"/>
                </a:cubicBezTo>
                <a:lnTo>
                  <a:pt x="5533304" y="6777052"/>
                </a:lnTo>
                <a:cubicBezTo>
                  <a:pt x="5526416" y="6777052"/>
                  <a:pt x="5512641" y="6797699"/>
                  <a:pt x="5512641" y="6783935"/>
                </a:cubicBezTo>
                <a:cubicBezTo>
                  <a:pt x="5526416" y="6756405"/>
                  <a:pt x="5533304" y="6763288"/>
                  <a:pt x="5547078" y="6742645"/>
                </a:cubicBezTo>
                <a:lnTo>
                  <a:pt x="5547077" y="6735761"/>
                </a:lnTo>
                <a:lnTo>
                  <a:pt x="5553964" y="6735759"/>
                </a:lnTo>
                <a:cubicBezTo>
                  <a:pt x="5553965" y="6728877"/>
                  <a:pt x="5560853" y="6721997"/>
                  <a:pt x="5560853" y="6721997"/>
                </a:cubicBezTo>
                <a:lnTo>
                  <a:pt x="5567740" y="6721999"/>
                </a:lnTo>
                <a:cubicBezTo>
                  <a:pt x="5574627" y="6701353"/>
                  <a:pt x="5595289" y="6666943"/>
                  <a:pt x="5615951" y="6639417"/>
                </a:cubicBezTo>
                <a:cubicBezTo>
                  <a:pt x="5643501" y="6611890"/>
                  <a:pt x="5664163" y="6591243"/>
                  <a:pt x="5677937" y="6591244"/>
                </a:cubicBezTo>
                <a:lnTo>
                  <a:pt x="5684824" y="6584361"/>
                </a:lnTo>
                <a:cubicBezTo>
                  <a:pt x="5684825" y="6577480"/>
                  <a:pt x="5691712" y="6570599"/>
                  <a:pt x="5698599" y="6570599"/>
                </a:cubicBezTo>
                <a:lnTo>
                  <a:pt x="5698600" y="6577480"/>
                </a:lnTo>
                <a:lnTo>
                  <a:pt x="5691712" y="6584363"/>
                </a:lnTo>
                <a:lnTo>
                  <a:pt x="5691711" y="6591244"/>
                </a:lnTo>
                <a:cubicBezTo>
                  <a:pt x="5712373" y="6563718"/>
                  <a:pt x="5705487" y="6563719"/>
                  <a:pt x="5719261" y="6543072"/>
                </a:cubicBezTo>
                <a:lnTo>
                  <a:pt x="5712373" y="6549953"/>
                </a:lnTo>
                <a:lnTo>
                  <a:pt x="5712373" y="6543070"/>
                </a:lnTo>
                <a:lnTo>
                  <a:pt x="5712374" y="6536189"/>
                </a:lnTo>
                <a:cubicBezTo>
                  <a:pt x="5712374" y="6536189"/>
                  <a:pt x="5705486" y="6549955"/>
                  <a:pt x="5698599" y="6543072"/>
                </a:cubicBezTo>
                <a:cubicBezTo>
                  <a:pt x="5712374" y="6522426"/>
                  <a:pt x="5726148" y="6501781"/>
                  <a:pt x="5733036" y="6508664"/>
                </a:cubicBezTo>
                <a:lnTo>
                  <a:pt x="5739923" y="6501783"/>
                </a:lnTo>
                <a:cubicBezTo>
                  <a:pt x="5743368" y="6501782"/>
                  <a:pt x="5745089" y="6500061"/>
                  <a:pt x="5745949" y="6498341"/>
                </a:cubicBezTo>
                <a:lnTo>
                  <a:pt x="5746479" y="6496223"/>
                </a:lnTo>
                <a:lnTo>
                  <a:pt x="5774791" y="6472212"/>
                </a:lnTo>
                <a:cubicBezTo>
                  <a:pt x="5808367" y="6438984"/>
                  <a:pt x="5838069" y="6395114"/>
                  <a:pt x="5863896" y="6343502"/>
                </a:cubicBezTo>
                <a:lnTo>
                  <a:pt x="5870782" y="6336621"/>
                </a:lnTo>
                <a:cubicBezTo>
                  <a:pt x="5870783" y="6329737"/>
                  <a:pt x="5877670" y="6322854"/>
                  <a:pt x="5877670" y="6322854"/>
                </a:cubicBezTo>
                <a:lnTo>
                  <a:pt x="5877670" y="6329736"/>
                </a:lnTo>
                <a:cubicBezTo>
                  <a:pt x="5882836" y="6314253"/>
                  <a:pt x="5891875" y="6291028"/>
                  <a:pt x="5896073" y="6274575"/>
                </a:cubicBezTo>
                <a:lnTo>
                  <a:pt x="5897128" y="6268192"/>
                </a:lnTo>
                <a:lnTo>
                  <a:pt x="5897471" y="6267801"/>
                </a:lnTo>
                <a:cubicBezTo>
                  <a:pt x="5898332" y="6266081"/>
                  <a:pt x="5898331" y="6264361"/>
                  <a:pt x="5898331" y="6260920"/>
                </a:cubicBezTo>
                <a:lnTo>
                  <a:pt x="5897128" y="6268192"/>
                </a:lnTo>
                <a:lnTo>
                  <a:pt x="5891445" y="6274682"/>
                </a:lnTo>
                <a:lnTo>
                  <a:pt x="5884558" y="6274684"/>
                </a:lnTo>
                <a:cubicBezTo>
                  <a:pt x="5884558" y="6267801"/>
                  <a:pt x="5884558" y="6267801"/>
                  <a:pt x="5891444" y="6260922"/>
                </a:cubicBezTo>
                <a:lnTo>
                  <a:pt x="5891445" y="6258416"/>
                </a:lnTo>
                <a:lnTo>
                  <a:pt x="5894028" y="6254899"/>
                </a:lnTo>
                <a:cubicBezTo>
                  <a:pt x="5896610" y="6252317"/>
                  <a:pt x="5898332" y="6250597"/>
                  <a:pt x="5898332" y="6247155"/>
                </a:cubicBezTo>
                <a:lnTo>
                  <a:pt x="5891444" y="6254039"/>
                </a:lnTo>
                <a:lnTo>
                  <a:pt x="5891445" y="6258416"/>
                </a:lnTo>
                <a:lnTo>
                  <a:pt x="5884558" y="6267801"/>
                </a:lnTo>
                <a:cubicBezTo>
                  <a:pt x="5912107" y="6178338"/>
                  <a:pt x="5987867" y="6081995"/>
                  <a:pt x="6022303" y="5992532"/>
                </a:cubicBezTo>
                <a:cubicBezTo>
                  <a:pt x="6029192" y="5992532"/>
                  <a:pt x="6042966" y="5965005"/>
                  <a:pt x="6049854" y="5958122"/>
                </a:cubicBezTo>
                <a:cubicBezTo>
                  <a:pt x="6042966" y="5958122"/>
                  <a:pt x="6042966" y="5958122"/>
                  <a:pt x="6042968" y="5944358"/>
                </a:cubicBezTo>
                <a:cubicBezTo>
                  <a:pt x="6042968" y="5944358"/>
                  <a:pt x="6049853" y="5944360"/>
                  <a:pt x="6049853" y="5937477"/>
                </a:cubicBezTo>
                <a:cubicBezTo>
                  <a:pt x="6049853" y="5930595"/>
                  <a:pt x="6056743" y="5930595"/>
                  <a:pt x="6056739" y="5923714"/>
                </a:cubicBezTo>
                <a:cubicBezTo>
                  <a:pt x="6077401" y="5872101"/>
                  <a:pt x="6094190" y="5851455"/>
                  <a:pt x="6110010" y="5829842"/>
                </a:cubicBezTo>
                <a:lnTo>
                  <a:pt x="6122376" y="5811522"/>
                </a:lnTo>
                <a:lnTo>
                  <a:pt x="6124752" y="5810165"/>
                </a:lnTo>
                <a:cubicBezTo>
                  <a:pt x="6125613" y="5808444"/>
                  <a:pt x="6125614" y="5806724"/>
                  <a:pt x="6125614" y="5806724"/>
                </a:cubicBezTo>
                <a:lnTo>
                  <a:pt x="6122376" y="5811522"/>
                </a:lnTo>
                <a:lnTo>
                  <a:pt x="6118726" y="5813605"/>
                </a:lnTo>
                <a:cubicBezTo>
                  <a:pt x="6118726" y="5813605"/>
                  <a:pt x="6111839" y="5813605"/>
                  <a:pt x="6111839" y="5806722"/>
                </a:cubicBezTo>
                <a:lnTo>
                  <a:pt x="6118725" y="5799843"/>
                </a:lnTo>
                <a:cubicBezTo>
                  <a:pt x="6118726" y="5797549"/>
                  <a:pt x="6118725" y="5795254"/>
                  <a:pt x="6118726" y="5792960"/>
                </a:cubicBezTo>
                <a:cubicBezTo>
                  <a:pt x="6118727" y="5758552"/>
                  <a:pt x="6160050" y="5675970"/>
                  <a:pt x="6180713" y="5682851"/>
                </a:cubicBezTo>
                <a:cubicBezTo>
                  <a:pt x="6194488" y="5634682"/>
                  <a:pt x="6215149" y="5558980"/>
                  <a:pt x="6242698" y="5517691"/>
                </a:cubicBezTo>
                <a:close/>
                <a:moveTo>
                  <a:pt x="6031724" y="5503741"/>
                </a:moveTo>
                <a:lnTo>
                  <a:pt x="6030787" y="5503894"/>
                </a:lnTo>
                <a:cubicBezTo>
                  <a:pt x="6022529" y="5508681"/>
                  <a:pt x="6009423" y="5521326"/>
                  <a:pt x="6006746" y="5510028"/>
                </a:cubicBezTo>
                <a:cubicBezTo>
                  <a:pt x="5991077" y="5547935"/>
                  <a:pt x="5974518" y="5582076"/>
                  <a:pt x="5958107" y="5613697"/>
                </a:cubicBezTo>
                <a:lnTo>
                  <a:pt x="5918354" y="5687414"/>
                </a:lnTo>
                <a:lnTo>
                  <a:pt x="5923128" y="5688762"/>
                </a:lnTo>
                <a:cubicBezTo>
                  <a:pt x="5933239" y="5686389"/>
                  <a:pt x="5945430" y="5674655"/>
                  <a:pt x="5945484" y="5701131"/>
                </a:cubicBezTo>
                <a:cubicBezTo>
                  <a:pt x="5967133" y="5668507"/>
                  <a:pt x="5990082" y="5607363"/>
                  <a:pt x="6002207" y="5562534"/>
                </a:cubicBezTo>
                <a:close/>
                <a:moveTo>
                  <a:pt x="4900498" y="5370762"/>
                </a:moveTo>
                <a:cubicBezTo>
                  <a:pt x="4900541" y="5370954"/>
                  <a:pt x="4900584" y="5371147"/>
                  <a:pt x="4900627" y="5371339"/>
                </a:cubicBezTo>
                <a:cubicBezTo>
                  <a:pt x="4898519" y="5376610"/>
                  <a:pt x="4894301" y="5382936"/>
                  <a:pt x="4890083" y="5387153"/>
                </a:cubicBezTo>
                <a:close/>
                <a:moveTo>
                  <a:pt x="6059700" y="5339561"/>
                </a:moveTo>
                <a:lnTo>
                  <a:pt x="6048904" y="5362569"/>
                </a:lnTo>
                <a:cubicBezTo>
                  <a:pt x="6016082" y="5425810"/>
                  <a:pt x="5983851" y="5478970"/>
                  <a:pt x="5960539" y="5532008"/>
                </a:cubicBezTo>
                <a:lnTo>
                  <a:pt x="5934065" y="5610445"/>
                </a:lnTo>
                <a:lnTo>
                  <a:pt x="5937012" y="5610037"/>
                </a:lnTo>
                <a:cubicBezTo>
                  <a:pt x="5940222" y="5608483"/>
                  <a:pt x="5943987" y="5607592"/>
                  <a:pt x="5948427" y="5612905"/>
                </a:cubicBezTo>
                <a:cubicBezTo>
                  <a:pt x="5985506" y="5527779"/>
                  <a:pt x="6012925" y="5495840"/>
                  <a:pt x="6012835" y="5441778"/>
                </a:cubicBezTo>
                <a:cubicBezTo>
                  <a:pt x="6035815" y="5404527"/>
                  <a:pt x="6038424" y="5375275"/>
                  <a:pt x="6060534" y="5347774"/>
                </a:cubicBezTo>
                <a:close/>
                <a:moveTo>
                  <a:pt x="5092541" y="5302798"/>
                </a:moveTo>
                <a:cubicBezTo>
                  <a:pt x="5100976" y="5311232"/>
                  <a:pt x="5092540" y="5319670"/>
                  <a:pt x="5084105" y="5311234"/>
                </a:cubicBezTo>
                <a:cubicBezTo>
                  <a:pt x="5092539" y="5311234"/>
                  <a:pt x="5092539" y="5311234"/>
                  <a:pt x="5092541" y="5302798"/>
                </a:cubicBezTo>
                <a:close/>
                <a:moveTo>
                  <a:pt x="4274497" y="5281926"/>
                </a:moveTo>
                <a:lnTo>
                  <a:pt x="4273967" y="5284044"/>
                </a:lnTo>
                <a:cubicBezTo>
                  <a:pt x="4273105" y="5285765"/>
                  <a:pt x="4271385" y="5287485"/>
                  <a:pt x="4267941" y="5287486"/>
                </a:cubicBezTo>
                <a:close/>
                <a:moveTo>
                  <a:pt x="6147025" y="5207320"/>
                </a:moveTo>
                <a:lnTo>
                  <a:pt x="6127664" y="5251775"/>
                </a:lnTo>
                <a:lnTo>
                  <a:pt x="6127242" y="5251844"/>
                </a:lnTo>
                <a:lnTo>
                  <a:pt x="6127919" y="5262990"/>
                </a:lnTo>
                <a:lnTo>
                  <a:pt x="6131360" y="5253356"/>
                </a:lnTo>
                <a:close/>
                <a:moveTo>
                  <a:pt x="5028123" y="5195433"/>
                </a:moveTo>
                <a:lnTo>
                  <a:pt x="5025054" y="5201570"/>
                </a:lnTo>
                <a:lnTo>
                  <a:pt x="5025055" y="5210004"/>
                </a:lnTo>
                <a:lnTo>
                  <a:pt x="5016618" y="5218441"/>
                </a:lnTo>
                <a:cubicBezTo>
                  <a:pt x="5016618" y="5210006"/>
                  <a:pt x="5025054" y="5201570"/>
                  <a:pt x="5016619" y="5201568"/>
                </a:cubicBezTo>
                <a:close/>
                <a:moveTo>
                  <a:pt x="5038512" y="5179677"/>
                </a:moveTo>
                <a:lnTo>
                  <a:pt x="5030458" y="5194189"/>
                </a:lnTo>
                <a:lnTo>
                  <a:pt x="5028123" y="5195433"/>
                </a:lnTo>
                <a:lnTo>
                  <a:pt x="5033492" y="5184698"/>
                </a:lnTo>
                <a:close/>
                <a:moveTo>
                  <a:pt x="5051826" y="5150955"/>
                </a:moveTo>
                <a:lnTo>
                  <a:pt x="5058797" y="5150956"/>
                </a:lnTo>
                <a:cubicBezTo>
                  <a:pt x="5050363" y="5159393"/>
                  <a:pt x="5041926" y="5167825"/>
                  <a:pt x="5041926" y="5176263"/>
                </a:cubicBezTo>
                <a:lnTo>
                  <a:pt x="5038512" y="5179677"/>
                </a:lnTo>
                <a:lnTo>
                  <a:pt x="5045089" y="5167825"/>
                </a:lnTo>
                <a:close/>
                <a:moveTo>
                  <a:pt x="5057164" y="5137575"/>
                </a:moveTo>
                <a:lnTo>
                  <a:pt x="5051826" y="5150955"/>
                </a:lnTo>
                <a:lnTo>
                  <a:pt x="5050362" y="5150956"/>
                </a:lnTo>
                <a:close/>
                <a:moveTo>
                  <a:pt x="4431848" y="5083476"/>
                </a:moveTo>
                <a:lnTo>
                  <a:pt x="4414009" y="5091602"/>
                </a:lnTo>
                <a:lnTo>
                  <a:pt x="4405686" y="5115441"/>
                </a:lnTo>
                <a:lnTo>
                  <a:pt x="4405685" y="5108559"/>
                </a:lnTo>
                <a:cubicBezTo>
                  <a:pt x="4405685" y="5108559"/>
                  <a:pt x="4398800" y="5115440"/>
                  <a:pt x="4398800" y="5122323"/>
                </a:cubicBezTo>
                <a:cubicBezTo>
                  <a:pt x="4391913" y="5122321"/>
                  <a:pt x="4391913" y="5129203"/>
                  <a:pt x="4391913" y="5129203"/>
                </a:cubicBezTo>
                <a:cubicBezTo>
                  <a:pt x="4366085" y="5180817"/>
                  <a:pt x="4336384" y="5224688"/>
                  <a:pt x="4302808" y="5257916"/>
                </a:cubicBezTo>
                <a:lnTo>
                  <a:pt x="4274497" y="5281926"/>
                </a:lnTo>
                <a:cubicBezTo>
                  <a:pt x="4274606" y="5281485"/>
                  <a:pt x="4274718" y="5281045"/>
                  <a:pt x="4274828" y="5280603"/>
                </a:cubicBezTo>
                <a:lnTo>
                  <a:pt x="4267941" y="5273721"/>
                </a:lnTo>
                <a:lnTo>
                  <a:pt x="4267941" y="5280603"/>
                </a:lnTo>
                <a:lnTo>
                  <a:pt x="4267941" y="5287486"/>
                </a:lnTo>
                <a:cubicBezTo>
                  <a:pt x="4261052" y="5287486"/>
                  <a:pt x="4261052" y="5294367"/>
                  <a:pt x="4261052" y="5294367"/>
                </a:cubicBezTo>
                <a:cubicBezTo>
                  <a:pt x="4254166" y="5287484"/>
                  <a:pt x="4240390" y="5308129"/>
                  <a:pt x="4226617" y="5328775"/>
                </a:cubicBezTo>
                <a:cubicBezTo>
                  <a:pt x="4233504" y="5335658"/>
                  <a:pt x="4240390" y="5321894"/>
                  <a:pt x="4240390" y="5321894"/>
                </a:cubicBezTo>
                <a:lnTo>
                  <a:pt x="4240389" y="5328775"/>
                </a:lnTo>
                <a:lnTo>
                  <a:pt x="4240390" y="5335658"/>
                </a:lnTo>
                <a:lnTo>
                  <a:pt x="4247279" y="5328773"/>
                </a:lnTo>
                <a:cubicBezTo>
                  <a:pt x="4233504" y="5349420"/>
                  <a:pt x="4240389" y="5349418"/>
                  <a:pt x="4219728" y="5376947"/>
                </a:cubicBezTo>
                <a:lnTo>
                  <a:pt x="4219727" y="5370066"/>
                </a:lnTo>
                <a:lnTo>
                  <a:pt x="4226616" y="5363185"/>
                </a:lnTo>
                <a:lnTo>
                  <a:pt x="4226617" y="5356304"/>
                </a:lnTo>
                <a:cubicBezTo>
                  <a:pt x="4219728" y="5356302"/>
                  <a:pt x="4212841" y="5363185"/>
                  <a:pt x="4212842" y="5370066"/>
                </a:cubicBezTo>
                <a:cubicBezTo>
                  <a:pt x="4212842" y="5370066"/>
                  <a:pt x="4205955" y="5370066"/>
                  <a:pt x="4205955" y="5376946"/>
                </a:cubicBezTo>
                <a:cubicBezTo>
                  <a:pt x="4192180" y="5376946"/>
                  <a:pt x="4171517" y="5397591"/>
                  <a:pt x="4143968" y="5425119"/>
                </a:cubicBezTo>
                <a:cubicBezTo>
                  <a:pt x="4133638" y="5438882"/>
                  <a:pt x="4123306" y="5454368"/>
                  <a:pt x="4114698" y="5468991"/>
                </a:cubicBezTo>
                <a:lnTo>
                  <a:pt x="4106774" y="5485182"/>
                </a:lnTo>
                <a:cubicBezTo>
                  <a:pt x="4106494" y="5496768"/>
                  <a:pt x="4106214" y="5508354"/>
                  <a:pt x="4105934" y="5519940"/>
                </a:cubicBezTo>
                <a:cubicBezTo>
                  <a:pt x="4100502" y="5538609"/>
                  <a:pt x="4090414" y="5554501"/>
                  <a:pt x="4076469" y="5566880"/>
                </a:cubicBezTo>
                <a:lnTo>
                  <a:pt x="4038190" y="5604898"/>
                </a:lnTo>
                <a:lnTo>
                  <a:pt x="4036241" y="5607124"/>
                </a:lnTo>
                <a:lnTo>
                  <a:pt x="4050421" y="5633545"/>
                </a:lnTo>
                <a:lnTo>
                  <a:pt x="4143968" y="5514583"/>
                </a:lnTo>
                <a:cubicBezTo>
                  <a:pt x="4171518" y="5487054"/>
                  <a:pt x="4212841" y="5438884"/>
                  <a:pt x="4247279" y="5383830"/>
                </a:cubicBezTo>
                <a:cubicBezTo>
                  <a:pt x="4288602" y="5335658"/>
                  <a:pt x="4316152" y="5280601"/>
                  <a:pt x="4329927" y="5246195"/>
                </a:cubicBezTo>
                <a:cubicBezTo>
                  <a:pt x="4357475" y="5211785"/>
                  <a:pt x="4385024" y="5170496"/>
                  <a:pt x="4398800" y="5136086"/>
                </a:cubicBezTo>
                <a:cubicBezTo>
                  <a:pt x="4398800" y="5136086"/>
                  <a:pt x="4405686" y="5136084"/>
                  <a:pt x="4405686" y="5129203"/>
                </a:cubicBezTo>
                <a:cubicBezTo>
                  <a:pt x="4412575" y="5122321"/>
                  <a:pt x="4412575" y="5122321"/>
                  <a:pt x="4412575" y="5115438"/>
                </a:cubicBezTo>
                <a:close/>
                <a:moveTo>
                  <a:pt x="4424641" y="5024444"/>
                </a:moveTo>
                <a:lnTo>
                  <a:pt x="4412574" y="5053506"/>
                </a:lnTo>
                <a:lnTo>
                  <a:pt x="4419461" y="5044121"/>
                </a:lnTo>
                <a:lnTo>
                  <a:pt x="4419461" y="5046624"/>
                </a:lnTo>
                <a:cubicBezTo>
                  <a:pt x="4412574" y="5053506"/>
                  <a:pt x="4412574" y="5053506"/>
                  <a:pt x="4412574" y="5060387"/>
                </a:cubicBezTo>
                <a:lnTo>
                  <a:pt x="4416932" y="5060387"/>
                </a:lnTo>
                <a:lnTo>
                  <a:pt x="4420817" y="5042274"/>
                </a:lnTo>
                <a:lnTo>
                  <a:pt x="4419461" y="5044121"/>
                </a:lnTo>
                <a:lnTo>
                  <a:pt x="4419462" y="5039742"/>
                </a:lnTo>
                <a:lnTo>
                  <a:pt x="4421877" y="5037328"/>
                </a:lnTo>
                <a:close/>
                <a:moveTo>
                  <a:pt x="6184910" y="5000207"/>
                </a:moveTo>
                <a:lnTo>
                  <a:pt x="6182308" y="5002382"/>
                </a:lnTo>
                <a:lnTo>
                  <a:pt x="6184369" y="5004325"/>
                </a:lnTo>
                <a:lnTo>
                  <a:pt x="6185038" y="5003800"/>
                </a:lnTo>
                <a:close/>
                <a:moveTo>
                  <a:pt x="4530169" y="4904952"/>
                </a:moveTo>
                <a:lnTo>
                  <a:pt x="4471060" y="5018446"/>
                </a:lnTo>
                <a:lnTo>
                  <a:pt x="4496083" y="4976946"/>
                </a:lnTo>
                <a:close/>
                <a:moveTo>
                  <a:pt x="5279291" y="4811201"/>
                </a:moveTo>
                <a:cubicBezTo>
                  <a:pt x="5278903" y="4817600"/>
                  <a:pt x="5278514" y="4823999"/>
                  <a:pt x="5278126" y="4830398"/>
                </a:cubicBezTo>
                <a:lnTo>
                  <a:pt x="5278126" y="4821965"/>
                </a:lnTo>
                <a:lnTo>
                  <a:pt x="5278125" y="4813529"/>
                </a:lnTo>
                <a:close/>
                <a:moveTo>
                  <a:pt x="4639857" y="4771353"/>
                </a:moveTo>
                <a:lnTo>
                  <a:pt x="4641578" y="4771353"/>
                </a:lnTo>
                <a:lnTo>
                  <a:pt x="4639859" y="4778235"/>
                </a:lnTo>
                <a:cubicBezTo>
                  <a:pt x="4639858" y="4775941"/>
                  <a:pt x="4639858" y="4773647"/>
                  <a:pt x="4639857" y="4771353"/>
                </a:cubicBezTo>
                <a:close/>
                <a:moveTo>
                  <a:pt x="6300040" y="4758666"/>
                </a:moveTo>
                <a:lnTo>
                  <a:pt x="6294570" y="4787455"/>
                </a:lnTo>
                <a:lnTo>
                  <a:pt x="6297038" y="4785392"/>
                </a:lnTo>
                <a:cubicBezTo>
                  <a:pt x="6300781" y="4770985"/>
                  <a:pt x="6302097" y="4763118"/>
                  <a:pt x="6301896" y="4759338"/>
                </a:cubicBezTo>
                <a:close/>
                <a:moveTo>
                  <a:pt x="4624114" y="4714333"/>
                </a:moveTo>
                <a:lnTo>
                  <a:pt x="4608083" y="4755346"/>
                </a:lnTo>
                <a:lnTo>
                  <a:pt x="4566989" y="4834251"/>
                </a:lnTo>
                <a:lnTo>
                  <a:pt x="4579591" y="4838449"/>
                </a:lnTo>
                <a:cubicBezTo>
                  <a:pt x="4581313" y="4843611"/>
                  <a:pt x="4581316" y="4850494"/>
                  <a:pt x="4584759" y="4853934"/>
                </a:cubicBezTo>
                <a:cubicBezTo>
                  <a:pt x="4598533" y="4847051"/>
                  <a:pt x="4605421" y="4833288"/>
                  <a:pt x="4619195" y="4819526"/>
                </a:cubicBezTo>
                <a:cubicBezTo>
                  <a:pt x="4612308" y="4826405"/>
                  <a:pt x="4612310" y="4833285"/>
                  <a:pt x="4612310" y="4833285"/>
                </a:cubicBezTo>
                <a:cubicBezTo>
                  <a:pt x="4605419" y="4840171"/>
                  <a:pt x="4605419" y="4840171"/>
                  <a:pt x="4605419" y="4847052"/>
                </a:cubicBezTo>
                <a:cubicBezTo>
                  <a:pt x="4612307" y="4847051"/>
                  <a:pt x="4612308" y="4840169"/>
                  <a:pt x="4612308" y="4840169"/>
                </a:cubicBezTo>
                <a:cubicBezTo>
                  <a:pt x="4619195" y="4833288"/>
                  <a:pt x="4619195" y="4826408"/>
                  <a:pt x="4619195" y="4826408"/>
                </a:cubicBezTo>
                <a:lnTo>
                  <a:pt x="4626081" y="4819526"/>
                </a:lnTo>
                <a:cubicBezTo>
                  <a:pt x="4632969" y="4805761"/>
                  <a:pt x="4639857" y="4791997"/>
                  <a:pt x="4646742" y="4785116"/>
                </a:cubicBezTo>
                <a:lnTo>
                  <a:pt x="4646742" y="4778236"/>
                </a:lnTo>
                <a:lnTo>
                  <a:pt x="4646742" y="4771353"/>
                </a:lnTo>
                <a:lnTo>
                  <a:pt x="4641578" y="4771353"/>
                </a:lnTo>
                <a:lnTo>
                  <a:pt x="4643300" y="4764470"/>
                </a:lnTo>
                <a:cubicBezTo>
                  <a:pt x="4643300" y="4761032"/>
                  <a:pt x="4643300" y="4757588"/>
                  <a:pt x="4646744" y="4750706"/>
                </a:cubicBezTo>
                <a:cubicBezTo>
                  <a:pt x="4639857" y="4730062"/>
                  <a:pt x="4626083" y="4771351"/>
                  <a:pt x="4612308" y="4771353"/>
                </a:cubicBezTo>
                <a:cubicBezTo>
                  <a:pt x="4626083" y="4736944"/>
                  <a:pt x="4619194" y="4730062"/>
                  <a:pt x="4626081" y="4716301"/>
                </a:cubicBezTo>
                <a:close/>
                <a:moveTo>
                  <a:pt x="4626083" y="4709296"/>
                </a:moveTo>
                <a:cubicBezTo>
                  <a:pt x="4626067" y="4709336"/>
                  <a:pt x="4626052" y="4709378"/>
                  <a:pt x="4626036" y="4709417"/>
                </a:cubicBezTo>
                <a:lnTo>
                  <a:pt x="4626083" y="4709417"/>
                </a:lnTo>
                <a:close/>
                <a:moveTo>
                  <a:pt x="4669890" y="4597214"/>
                </a:moveTo>
                <a:lnTo>
                  <a:pt x="4652597" y="4641464"/>
                </a:lnTo>
                <a:lnTo>
                  <a:pt x="4662239" y="4624254"/>
                </a:lnTo>
                <a:cubicBezTo>
                  <a:pt x="4666546" y="4615223"/>
                  <a:pt x="4669558" y="4607264"/>
                  <a:pt x="4670635" y="4600705"/>
                </a:cubicBezTo>
                <a:close/>
                <a:moveTo>
                  <a:pt x="6312651" y="4449732"/>
                </a:moveTo>
                <a:lnTo>
                  <a:pt x="6267859" y="4610691"/>
                </a:lnTo>
                <a:cubicBezTo>
                  <a:pt x="6241042" y="4697704"/>
                  <a:pt x="6212145" y="4784388"/>
                  <a:pt x="6182372" y="4871073"/>
                </a:cubicBezTo>
                <a:cubicBezTo>
                  <a:pt x="6104876" y="5094353"/>
                  <a:pt x="6019006" y="5313199"/>
                  <a:pt x="5921253" y="5525765"/>
                </a:cubicBezTo>
                <a:lnTo>
                  <a:pt x="5877945" y="5612921"/>
                </a:lnTo>
                <a:lnTo>
                  <a:pt x="5913709" y="5556906"/>
                </a:lnTo>
                <a:cubicBezTo>
                  <a:pt x="5949047" y="5491279"/>
                  <a:pt x="5988825" y="5430967"/>
                  <a:pt x="6019724" y="5360027"/>
                </a:cubicBezTo>
                <a:cubicBezTo>
                  <a:pt x="6024165" y="5365339"/>
                  <a:pt x="6030345" y="5351151"/>
                  <a:pt x="6039225" y="5361777"/>
                </a:cubicBezTo>
                <a:lnTo>
                  <a:pt x="6048547" y="5341824"/>
                </a:lnTo>
                <a:lnTo>
                  <a:pt x="6046345" y="5341588"/>
                </a:lnTo>
                <a:cubicBezTo>
                  <a:pt x="6058704" y="5313213"/>
                  <a:pt x="6071063" y="5284837"/>
                  <a:pt x="6084294" y="5246712"/>
                </a:cubicBezTo>
                <a:lnTo>
                  <a:pt x="6089991" y="5252078"/>
                </a:lnTo>
                <a:lnTo>
                  <a:pt x="6098822" y="5228225"/>
                </a:lnTo>
                <a:cubicBezTo>
                  <a:pt x="6101958" y="5216299"/>
                  <a:pt x="6103654" y="5204166"/>
                  <a:pt x="6103633" y="5190650"/>
                </a:cubicBezTo>
                <a:cubicBezTo>
                  <a:pt x="6126613" y="5153399"/>
                  <a:pt x="6129222" y="5124147"/>
                  <a:pt x="6151332" y="5096646"/>
                </a:cubicBezTo>
                <a:cubicBezTo>
                  <a:pt x="6153073" y="5077147"/>
                  <a:pt x="6141582" y="5095771"/>
                  <a:pt x="6137143" y="5090460"/>
                </a:cubicBezTo>
                <a:cubicBezTo>
                  <a:pt x="6143321" y="5076272"/>
                  <a:pt x="6149502" y="5062085"/>
                  <a:pt x="6155791" y="5046678"/>
                </a:cubicBezTo>
                <a:lnTo>
                  <a:pt x="6163274" y="5026869"/>
                </a:lnTo>
                <a:lnTo>
                  <a:pt x="6160038" y="5031146"/>
                </a:lnTo>
                <a:cubicBezTo>
                  <a:pt x="6158433" y="5031923"/>
                  <a:pt x="6157709" y="5029708"/>
                  <a:pt x="6158362" y="5022395"/>
                </a:cubicBezTo>
                <a:cubicBezTo>
                  <a:pt x="6161842" y="4983395"/>
                  <a:pt x="6165322" y="4944393"/>
                  <a:pt x="6191781" y="4868143"/>
                </a:cubicBezTo>
                <a:cubicBezTo>
                  <a:pt x="6211280" y="4869891"/>
                  <a:pt x="6198049" y="4908018"/>
                  <a:pt x="6200750" y="4932832"/>
                </a:cubicBezTo>
                <a:cubicBezTo>
                  <a:pt x="6205191" y="4938144"/>
                  <a:pt x="6208670" y="4899143"/>
                  <a:pt x="6218420" y="4900018"/>
                </a:cubicBezTo>
                <a:cubicBezTo>
                  <a:pt x="6220160" y="4880517"/>
                  <a:pt x="6227210" y="4856578"/>
                  <a:pt x="6222771" y="4851267"/>
                </a:cubicBezTo>
                <a:cubicBezTo>
                  <a:pt x="6264200" y="4717389"/>
                  <a:pt x="6264889" y="4599513"/>
                  <a:pt x="6309018" y="4490449"/>
                </a:cubicBezTo>
                <a:cubicBezTo>
                  <a:pt x="6310322" y="4475824"/>
                  <a:pt x="6311410" y="4463635"/>
                  <a:pt x="6312390" y="4452667"/>
                </a:cubicBezTo>
                <a:close/>
                <a:moveTo>
                  <a:pt x="4770714" y="4303393"/>
                </a:moveTo>
                <a:lnTo>
                  <a:pt x="4768098" y="4309185"/>
                </a:lnTo>
                <a:lnTo>
                  <a:pt x="4730786" y="4441413"/>
                </a:lnTo>
                <a:lnTo>
                  <a:pt x="4697881" y="4525604"/>
                </a:lnTo>
                <a:lnTo>
                  <a:pt x="4705286" y="4517587"/>
                </a:lnTo>
                <a:cubicBezTo>
                  <a:pt x="4715618" y="4499524"/>
                  <a:pt x="4725948" y="4475437"/>
                  <a:pt x="4736280" y="4447908"/>
                </a:cubicBezTo>
                <a:cubicBezTo>
                  <a:pt x="4756941" y="4392857"/>
                  <a:pt x="4763829" y="4337801"/>
                  <a:pt x="4770714" y="4303393"/>
                </a:cubicBezTo>
                <a:close/>
                <a:moveTo>
                  <a:pt x="5516941" y="4034216"/>
                </a:moveTo>
                <a:lnTo>
                  <a:pt x="5516585" y="4035638"/>
                </a:lnTo>
                <a:lnTo>
                  <a:pt x="5517415" y="4034843"/>
                </a:lnTo>
                <a:close/>
                <a:moveTo>
                  <a:pt x="4464361" y="3887629"/>
                </a:moveTo>
                <a:lnTo>
                  <a:pt x="4447219" y="3951032"/>
                </a:lnTo>
                <a:lnTo>
                  <a:pt x="4449788" y="3945610"/>
                </a:lnTo>
                <a:lnTo>
                  <a:pt x="4458042" y="3931642"/>
                </a:lnTo>
                <a:close/>
                <a:moveTo>
                  <a:pt x="5497455" y="3860297"/>
                </a:moveTo>
                <a:lnTo>
                  <a:pt x="5497454" y="3868735"/>
                </a:lnTo>
                <a:lnTo>
                  <a:pt x="5496941" y="3868220"/>
                </a:lnTo>
                <a:close/>
                <a:moveTo>
                  <a:pt x="5489018" y="3851862"/>
                </a:moveTo>
                <a:lnTo>
                  <a:pt x="5489416" y="3851862"/>
                </a:lnTo>
                <a:cubicBezTo>
                  <a:pt x="5489283" y="3854674"/>
                  <a:pt x="5489151" y="3857487"/>
                  <a:pt x="5489019" y="3860299"/>
                </a:cubicBezTo>
                <a:close/>
                <a:moveTo>
                  <a:pt x="5911079" y="3772494"/>
                </a:moveTo>
                <a:lnTo>
                  <a:pt x="5910807" y="3775940"/>
                </a:lnTo>
                <a:lnTo>
                  <a:pt x="5911685" y="3774713"/>
                </a:lnTo>
                <a:close/>
                <a:moveTo>
                  <a:pt x="6449798" y="3769517"/>
                </a:moveTo>
                <a:cubicBezTo>
                  <a:pt x="6445753" y="3768386"/>
                  <a:pt x="6441387" y="3774290"/>
                  <a:pt x="6435579" y="3779144"/>
                </a:cubicBezTo>
                <a:lnTo>
                  <a:pt x="6426392" y="3784213"/>
                </a:lnTo>
                <a:lnTo>
                  <a:pt x="6421513" y="3924977"/>
                </a:lnTo>
                <a:cubicBezTo>
                  <a:pt x="6417826" y="3973174"/>
                  <a:pt x="6412367" y="4020596"/>
                  <a:pt x="6405797" y="4066691"/>
                </a:cubicBezTo>
                <a:cubicBezTo>
                  <a:pt x="6404055" y="4086191"/>
                  <a:pt x="6407626" y="4101254"/>
                  <a:pt x="6410326" y="4126067"/>
                </a:cubicBezTo>
                <a:cubicBezTo>
                  <a:pt x="6404191" y="4167287"/>
                  <a:pt x="6400036" y="4200085"/>
                  <a:pt x="6395881" y="4232882"/>
                </a:cubicBezTo>
                <a:lnTo>
                  <a:pt x="6391736" y="4265027"/>
                </a:lnTo>
                <a:lnTo>
                  <a:pt x="6399816" y="4239321"/>
                </a:lnTo>
                <a:cubicBezTo>
                  <a:pt x="6402426" y="4210069"/>
                  <a:pt x="6404166" y="4190570"/>
                  <a:pt x="6405907" y="4171069"/>
                </a:cubicBezTo>
                <a:cubicBezTo>
                  <a:pt x="6420004" y="4123193"/>
                  <a:pt x="6413827" y="4137380"/>
                  <a:pt x="6428796" y="4079755"/>
                </a:cubicBezTo>
                <a:cubicBezTo>
                  <a:pt x="6429666" y="4070005"/>
                  <a:pt x="6419916" y="4069130"/>
                  <a:pt x="6419916" y="4069130"/>
                </a:cubicBezTo>
                <a:cubicBezTo>
                  <a:pt x="6421567" y="3995566"/>
                  <a:pt x="6430355" y="3952129"/>
                  <a:pt x="6433836" y="3913127"/>
                </a:cubicBezTo>
                <a:cubicBezTo>
                  <a:pt x="6438187" y="3864376"/>
                  <a:pt x="6446106" y="3830688"/>
                  <a:pt x="6455766" y="3777500"/>
                </a:cubicBezTo>
                <a:cubicBezTo>
                  <a:pt x="6453763" y="3772406"/>
                  <a:pt x="6451821" y="3770082"/>
                  <a:pt x="6449798" y="3769517"/>
                </a:cubicBezTo>
                <a:close/>
                <a:moveTo>
                  <a:pt x="6431269" y="3677444"/>
                </a:moveTo>
                <a:lnTo>
                  <a:pt x="6429099" y="3684082"/>
                </a:lnTo>
                <a:lnTo>
                  <a:pt x="6428712" y="3698653"/>
                </a:lnTo>
                <a:lnTo>
                  <a:pt x="6430840" y="3685964"/>
                </a:lnTo>
                <a:close/>
                <a:moveTo>
                  <a:pt x="6441196" y="3504743"/>
                </a:moveTo>
                <a:cubicBezTo>
                  <a:pt x="6440326" y="3514494"/>
                  <a:pt x="6440326" y="3514494"/>
                  <a:pt x="6440326" y="3514494"/>
                </a:cubicBezTo>
                <a:lnTo>
                  <a:pt x="6440393" y="3514771"/>
                </a:lnTo>
                <a:lnTo>
                  <a:pt x="6438704" y="3535807"/>
                </a:lnTo>
                <a:lnTo>
                  <a:pt x="6440401" y="3531965"/>
                </a:lnTo>
                <a:lnTo>
                  <a:pt x="6441548" y="3519646"/>
                </a:lnTo>
                <a:lnTo>
                  <a:pt x="6440393" y="3514771"/>
                </a:lnTo>
                <a:close/>
                <a:moveTo>
                  <a:pt x="6458019" y="3495196"/>
                </a:moveTo>
                <a:lnTo>
                  <a:pt x="6453910" y="3495641"/>
                </a:lnTo>
                <a:lnTo>
                  <a:pt x="6451579" y="3538789"/>
                </a:lnTo>
                <a:cubicBezTo>
                  <a:pt x="6448227" y="3565675"/>
                  <a:pt x="6443387" y="3593794"/>
                  <a:pt x="6438544" y="3621912"/>
                </a:cubicBezTo>
                <a:lnTo>
                  <a:pt x="6434839" y="3651648"/>
                </a:lnTo>
                <a:lnTo>
                  <a:pt x="6440156" y="3649560"/>
                </a:lnTo>
                <a:cubicBezTo>
                  <a:pt x="6442701" y="3648560"/>
                  <a:pt x="6445356" y="3646342"/>
                  <a:pt x="6448445" y="3639248"/>
                </a:cubicBezTo>
                <a:cubicBezTo>
                  <a:pt x="6448011" y="3644122"/>
                  <a:pt x="6450232" y="3646779"/>
                  <a:pt x="6452125" y="3653091"/>
                </a:cubicBezTo>
                <a:lnTo>
                  <a:pt x="6452316" y="3654200"/>
                </a:lnTo>
                <a:lnTo>
                  <a:pt x="6453358" y="3623160"/>
                </a:lnTo>
                <a:cubicBezTo>
                  <a:pt x="6455499" y="3578510"/>
                  <a:pt x="6458086" y="3535744"/>
                  <a:pt x="6456256" y="3501181"/>
                </a:cubicBezTo>
                <a:cubicBezTo>
                  <a:pt x="6458910" y="3498962"/>
                  <a:pt x="6459129" y="3496524"/>
                  <a:pt x="6458019" y="3495196"/>
                </a:cubicBezTo>
                <a:close/>
                <a:moveTo>
                  <a:pt x="5472148" y="3455387"/>
                </a:moveTo>
                <a:lnTo>
                  <a:pt x="5480584" y="3463821"/>
                </a:lnTo>
                <a:lnTo>
                  <a:pt x="5472148" y="3463821"/>
                </a:lnTo>
                <a:close/>
                <a:moveTo>
                  <a:pt x="5489019" y="3362594"/>
                </a:moveTo>
                <a:cubicBezTo>
                  <a:pt x="5489018" y="3430080"/>
                  <a:pt x="5489018" y="3455387"/>
                  <a:pt x="5497455" y="3514435"/>
                </a:cubicBezTo>
                <a:cubicBezTo>
                  <a:pt x="5514328" y="3506001"/>
                  <a:pt x="5522761" y="3539745"/>
                  <a:pt x="5522761" y="3581921"/>
                </a:cubicBezTo>
                <a:cubicBezTo>
                  <a:pt x="5522760" y="3624099"/>
                  <a:pt x="5522762" y="3666276"/>
                  <a:pt x="5531197" y="3666278"/>
                </a:cubicBezTo>
                <a:cubicBezTo>
                  <a:pt x="5539634" y="3708456"/>
                  <a:pt x="5522762" y="3767506"/>
                  <a:pt x="5514328" y="3809685"/>
                </a:cubicBezTo>
                <a:lnTo>
                  <a:pt x="5505888" y="3801249"/>
                </a:lnTo>
                <a:cubicBezTo>
                  <a:pt x="5505890" y="3804061"/>
                  <a:pt x="5505890" y="3806873"/>
                  <a:pt x="5505890" y="3809685"/>
                </a:cubicBezTo>
                <a:lnTo>
                  <a:pt x="5497454" y="3843426"/>
                </a:lnTo>
                <a:lnTo>
                  <a:pt x="5497455" y="3851862"/>
                </a:lnTo>
                <a:lnTo>
                  <a:pt x="5489416" y="3851862"/>
                </a:lnTo>
                <a:cubicBezTo>
                  <a:pt x="5489634" y="3847250"/>
                  <a:pt x="5489855" y="3842636"/>
                  <a:pt x="5490073" y="3838023"/>
                </a:cubicBezTo>
                <a:cubicBezTo>
                  <a:pt x="5486911" y="3823392"/>
                  <a:pt x="5474255" y="3826554"/>
                  <a:pt x="5480584" y="3801246"/>
                </a:cubicBezTo>
                <a:cubicBezTo>
                  <a:pt x="5489018" y="3801247"/>
                  <a:pt x="5489018" y="3801247"/>
                  <a:pt x="5489019" y="3792812"/>
                </a:cubicBezTo>
                <a:lnTo>
                  <a:pt x="5489019" y="3784378"/>
                </a:lnTo>
                <a:cubicBezTo>
                  <a:pt x="5497455" y="3784378"/>
                  <a:pt x="5497455" y="3784378"/>
                  <a:pt x="5497455" y="3775942"/>
                </a:cubicBezTo>
                <a:lnTo>
                  <a:pt x="5497455" y="3767506"/>
                </a:lnTo>
                <a:cubicBezTo>
                  <a:pt x="5489019" y="3767506"/>
                  <a:pt x="5489019" y="3775942"/>
                  <a:pt x="5489019" y="3767506"/>
                </a:cubicBezTo>
                <a:cubicBezTo>
                  <a:pt x="5489018" y="3742199"/>
                  <a:pt x="5497455" y="3716890"/>
                  <a:pt x="5480584" y="3700021"/>
                </a:cubicBezTo>
                <a:cubicBezTo>
                  <a:pt x="5489018" y="3708454"/>
                  <a:pt x="5489018" y="3708454"/>
                  <a:pt x="5489019" y="3700021"/>
                </a:cubicBezTo>
                <a:lnTo>
                  <a:pt x="5489018" y="3683147"/>
                </a:lnTo>
                <a:lnTo>
                  <a:pt x="5489019" y="3674714"/>
                </a:lnTo>
                <a:cubicBezTo>
                  <a:pt x="5505891" y="3649407"/>
                  <a:pt x="5480583" y="3624099"/>
                  <a:pt x="5497455" y="3590358"/>
                </a:cubicBezTo>
                <a:lnTo>
                  <a:pt x="5489019" y="3590355"/>
                </a:lnTo>
                <a:cubicBezTo>
                  <a:pt x="5497455" y="3590358"/>
                  <a:pt x="5497454" y="3581921"/>
                  <a:pt x="5497454" y="3581921"/>
                </a:cubicBezTo>
                <a:lnTo>
                  <a:pt x="5489016" y="3573485"/>
                </a:lnTo>
                <a:cubicBezTo>
                  <a:pt x="5489019" y="3548178"/>
                  <a:pt x="5489019" y="3522871"/>
                  <a:pt x="5489019" y="3522871"/>
                </a:cubicBezTo>
                <a:cubicBezTo>
                  <a:pt x="5489019" y="3497563"/>
                  <a:pt x="5480584" y="3539742"/>
                  <a:pt x="5480583" y="3497564"/>
                </a:cubicBezTo>
                <a:cubicBezTo>
                  <a:pt x="5489018" y="3506001"/>
                  <a:pt x="5497454" y="3497563"/>
                  <a:pt x="5489019" y="3489128"/>
                </a:cubicBezTo>
                <a:cubicBezTo>
                  <a:pt x="5480583" y="3480694"/>
                  <a:pt x="5472148" y="3522871"/>
                  <a:pt x="5472148" y="3480692"/>
                </a:cubicBezTo>
                <a:lnTo>
                  <a:pt x="5480583" y="3480694"/>
                </a:lnTo>
                <a:lnTo>
                  <a:pt x="5480584" y="3472258"/>
                </a:lnTo>
                <a:lnTo>
                  <a:pt x="5480584" y="3463821"/>
                </a:lnTo>
                <a:cubicBezTo>
                  <a:pt x="5480584" y="3461009"/>
                  <a:pt x="5480583" y="3458197"/>
                  <a:pt x="5480583" y="3455387"/>
                </a:cubicBezTo>
                <a:cubicBezTo>
                  <a:pt x="5480582" y="3452574"/>
                  <a:pt x="5480583" y="3449762"/>
                  <a:pt x="5480584" y="3446949"/>
                </a:cubicBezTo>
                <a:cubicBezTo>
                  <a:pt x="5489019" y="3446949"/>
                  <a:pt x="5489019" y="3438514"/>
                  <a:pt x="5489018" y="3430080"/>
                </a:cubicBezTo>
                <a:cubicBezTo>
                  <a:pt x="5480583" y="3430080"/>
                  <a:pt x="5480584" y="3421642"/>
                  <a:pt x="5480583" y="3413208"/>
                </a:cubicBezTo>
                <a:cubicBezTo>
                  <a:pt x="5489018" y="3404771"/>
                  <a:pt x="5489018" y="3379464"/>
                  <a:pt x="5489019" y="3362594"/>
                </a:cubicBezTo>
                <a:close/>
                <a:moveTo>
                  <a:pt x="6476672" y="3330681"/>
                </a:moveTo>
                <a:lnTo>
                  <a:pt x="6474216" y="3344735"/>
                </a:lnTo>
                <a:lnTo>
                  <a:pt x="6474237" y="3389156"/>
                </a:lnTo>
                <a:lnTo>
                  <a:pt x="6473057" y="3436128"/>
                </a:lnTo>
                <a:lnTo>
                  <a:pt x="6474117" y="3429860"/>
                </a:lnTo>
                <a:cubicBezTo>
                  <a:pt x="6476661" y="3419416"/>
                  <a:pt x="6479967" y="3409885"/>
                  <a:pt x="6484385" y="3401681"/>
                </a:cubicBezTo>
                <a:cubicBezTo>
                  <a:pt x="6480358" y="3377977"/>
                  <a:pt x="6478049" y="3355656"/>
                  <a:pt x="6476754" y="3334041"/>
                </a:cubicBezTo>
                <a:close/>
                <a:moveTo>
                  <a:pt x="4591997" y="3197452"/>
                </a:moveTo>
                <a:cubicBezTo>
                  <a:pt x="4566940" y="3202074"/>
                  <a:pt x="4574374" y="3225850"/>
                  <a:pt x="4573874" y="3239660"/>
                </a:cubicBezTo>
                <a:cubicBezTo>
                  <a:pt x="4571538" y="3532716"/>
                  <a:pt x="4528026" y="3817368"/>
                  <a:pt x="4466612" y="4099989"/>
                </a:cubicBezTo>
                <a:lnTo>
                  <a:pt x="4461265" y="4132980"/>
                </a:lnTo>
                <a:cubicBezTo>
                  <a:pt x="4459609" y="4140525"/>
                  <a:pt x="4456610" y="4146984"/>
                  <a:pt x="4451817" y="4150441"/>
                </a:cubicBezTo>
                <a:lnTo>
                  <a:pt x="4445021" y="4150252"/>
                </a:lnTo>
                <a:lnTo>
                  <a:pt x="4440617" y="4171396"/>
                </a:lnTo>
                <a:cubicBezTo>
                  <a:pt x="4432827" y="4201347"/>
                  <a:pt x="4422793" y="4232709"/>
                  <a:pt x="4419203" y="4256889"/>
                </a:cubicBezTo>
                <a:cubicBezTo>
                  <a:pt x="4411381" y="4274332"/>
                  <a:pt x="4408559" y="4269841"/>
                  <a:pt x="4407405" y="4258040"/>
                </a:cubicBezTo>
                <a:cubicBezTo>
                  <a:pt x="4405225" y="4284465"/>
                  <a:pt x="4391248" y="4312041"/>
                  <a:pt x="4396892" y="4321021"/>
                </a:cubicBezTo>
                <a:cubicBezTo>
                  <a:pt x="4384069" y="4360400"/>
                  <a:pt x="4374579" y="4385155"/>
                  <a:pt x="4369578" y="4407090"/>
                </a:cubicBezTo>
                <a:cubicBezTo>
                  <a:pt x="4360089" y="4431845"/>
                  <a:pt x="4352267" y="4449289"/>
                  <a:pt x="4333800" y="4479686"/>
                </a:cubicBezTo>
                <a:cubicBezTo>
                  <a:pt x="4326489" y="4478016"/>
                  <a:pt x="4332646" y="4467883"/>
                  <a:pt x="4325334" y="4466213"/>
                </a:cubicBezTo>
                <a:cubicBezTo>
                  <a:pt x="4306356" y="4515724"/>
                  <a:pt x="4298021" y="4552281"/>
                  <a:pt x="4280710" y="4594480"/>
                </a:cubicBezTo>
                <a:cubicBezTo>
                  <a:pt x="4270709" y="4638349"/>
                  <a:pt x="4253397" y="4680548"/>
                  <a:pt x="4225440" y="4735700"/>
                </a:cubicBezTo>
                <a:cubicBezTo>
                  <a:pt x="4236597" y="4703634"/>
                  <a:pt x="4221464" y="4719407"/>
                  <a:pt x="4207997" y="4727870"/>
                </a:cubicBezTo>
                <a:cubicBezTo>
                  <a:pt x="4203508" y="4730690"/>
                  <a:pt x="4201841" y="4738002"/>
                  <a:pt x="4197352" y="4740823"/>
                </a:cubicBezTo>
                <a:cubicBezTo>
                  <a:pt x="4197352" y="4740823"/>
                  <a:pt x="4194531" y="4736333"/>
                  <a:pt x="4196197" y="4729021"/>
                </a:cubicBezTo>
                <a:cubicBezTo>
                  <a:pt x="4196197" y="4729021"/>
                  <a:pt x="4196197" y="4729021"/>
                  <a:pt x="4197864" y="4721710"/>
                </a:cubicBezTo>
                <a:cubicBezTo>
                  <a:pt x="4194531" y="4736333"/>
                  <a:pt x="4186065" y="4722860"/>
                  <a:pt x="4198377" y="4702596"/>
                </a:cubicBezTo>
                <a:cubicBezTo>
                  <a:pt x="4198377" y="4702596"/>
                  <a:pt x="4198377" y="4702596"/>
                  <a:pt x="4205687" y="4704265"/>
                </a:cubicBezTo>
                <a:cubicBezTo>
                  <a:pt x="4210175" y="4701445"/>
                  <a:pt x="4211842" y="4694134"/>
                  <a:pt x="4211842" y="4694134"/>
                </a:cubicBezTo>
                <a:cubicBezTo>
                  <a:pt x="4219153" y="4695804"/>
                  <a:pt x="4214665" y="4698624"/>
                  <a:pt x="4212998" y="4705936"/>
                </a:cubicBezTo>
                <a:cubicBezTo>
                  <a:pt x="4212998" y="4705936"/>
                  <a:pt x="4212998" y="4705936"/>
                  <a:pt x="4211331" y="4713247"/>
                </a:cubicBezTo>
                <a:cubicBezTo>
                  <a:pt x="4228131" y="4690161"/>
                  <a:pt x="4247110" y="4640651"/>
                  <a:pt x="4241466" y="4631670"/>
                </a:cubicBezTo>
                <a:cubicBezTo>
                  <a:pt x="4260444" y="4582159"/>
                  <a:pt x="4289555" y="4538810"/>
                  <a:pt x="4288913" y="4507894"/>
                </a:cubicBezTo>
                <a:cubicBezTo>
                  <a:pt x="4300068" y="4475827"/>
                  <a:pt x="4304045" y="4492119"/>
                  <a:pt x="4316357" y="4471856"/>
                </a:cubicBezTo>
                <a:cubicBezTo>
                  <a:pt x="4327513" y="4439788"/>
                  <a:pt x="4315713" y="4440940"/>
                  <a:pt x="4320714" y="4419005"/>
                </a:cubicBezTo>
                <a:cubicBezTo>
                  <a:pt x="4343669" y="4385788"/>
                  <a:pt x="4350337" y="4356541"/>
                  <a:pt x="4355338" y="4334607"/>
                </a:cubicBezTo>
                <a:cubicBezTo>
                  <a:pt x="4360337" y="4312673"/>
                  <a:pt x="4362517" y="4286248"/>
                  <a:pt x="4378161" y="4251360"/>
                </a:cubicBezTo>
                <a:cubicBezTo>
                  <a:pt x="4387139" y="4245719"/>
                  <a:pt x="4393294" y="4235587"/>
                  <a:pt x="4394450" y="4247389"/>
                </a:cubicBezTo>
                <a:cubicBezTo>
                  <a:pt x="4402400" y="4225167"/>
                  <a:pt x="4408563" y="4204459"/>
                  <a:pt x="4413578" y="4184571"/>
                </a:cubicBezTo>
                <a:lnTo>
                  <a:pt x="4421652" y="4146369"/>
                </a:lnTo>
                <a:lnTo>
                  <a:pt x="4419667" y="4145669"/>
                </a:lnTo>
                <a:cubicBezTo>
                  <a:pt x="4411835" y="4140006"/>
                  <a:pt x="4415040" y="4130269"/>
                  <a:pt x="4417525" y="4118952"/>
                </a:cubicBezTo>
                <a:lnTo>
                  <a:pt x="4441264" y="4013294"/>
                </a:lnTo>
                <a:lnTo>
                  <a:pt x="4436422" y="4018999"/>
                </a:lnTo>
                <a:cubicBezTo>
                  <a:pt x="4434811" y="4020794"/>
                  <a:pt x="4433163" y="4022220"/>
                  <a:pt x="4431567" y="4022637"/>
                </a:cubicBezTo>
                <a:lnTo>
                  <a:pt x="4428326" y="4020913"/>
                </a:lnTo>
                <a:lnTo>
                  <a:pt x="4391474" y="4157215"/>
                </a:lnTo>
                <a:cubicBezTo>
                  <a:pt x="4245872" y="4587483"/>
                  <a:pt x="4023359" y="4982296"/>
                  <a:pt x="3740297" y="5325287"/>
                </a:cubicBezTo>
                <a:lnTo>
                  <a:pt x="3673269" y="5399037"/>
                </a:lnTo>
                <a:lnTo>
                  <a:pt x="3669727" y="5403831"/>
                </a:lnTo>
                <a:lnTo>
                  <a:pt x="3640004" y="5455366"/>
                </a:lnTo>
                <a:lnTo>
                  <a:pt x="3518669" y="5580675"/>
                </a:lnTo>
                <a:lnTo>
                  <a:pt x="3333378" y="5787546"/>
                </a:lnTo>
                <a:cubicBezTo>
                  <a:pt x="3122018" y="6000957"/>
                  <a:pt x="2889704" y="6191657"/>
                  <a:pt x="2632692" y="6357958"/>
                </a:cubicBezTo>
                <a:cubicBezTo>
                  <a:pt x="2733788" y="6296630"/>
                  <a:pt x="2834388" y="6234681"/>
                  <a:pt x="2932959" y="6170259"/>
                </a:cubicBezTo>
                <a:lnTo>
                  <a:pt x="3209727" y="5975694"/>
                </a:lnTo>
                <a:lnTo>
                  <a:pt x="3479318" y="5724393"/>
                </a:lnTo>
                <a:cubicBezTo>
                  <a:pt x="3527839" y="5672164"/>
                  <a:pt x="3581129" y="5623787"/>
                  <a:pt x="3630789" y="5574052"/>
                </a:cubicBezTo>
                <a:cubicBezTo>
                  <a:pt x="3634645" y="5569283"/>
                  <a:pt x="3637645" y="5562643"/>
                  <a:pt x="3641784" y="5558498"/>
                </a:cubicBezTo>
                <a:lnTo>
                  <a:pt x="3648847" y="5558267"/>
                </a:lnTo>
                <a:lnTo>
                  <a:pt x="3723992" y="5473810"/>
                </a:lnTo>
                <a:lnTo>
                  <a:pt x="3661585" y="5560315"/>
                </a:lnTo>
                <a:lnTo>
                  <a:pt x="3668289" y="5568400"/>
                </a:lnTo>
                <a:lnTo>
                  <a:pt x="3671349" y="5565159"/>
                </a:lnTo>
                <a:cubicBezTo>
                  <a:pt x="3687213" y="5548535"/>
                  <a:pt x="3700002" y="5533309"/>
                  <a:pt x="3704743" y="5518593"/>
                </a:cubicBezTo>
                <a:cubicBezTo>
                  <a:pt x="3725755" y="5491925"/>
                  <a:pt x="3724196" y="5508623"/>
                  <a:pt x="3742448" y="5493487"/>
                </a:cubicBezTo>
                <a:cubicBezTo>
                  <a:pt x="3763460" y="5466819"/>
                  <a:pt x="3751931" y="5464055"/>
                  <a:pt x="3763817" y="5444954"/>
                </a:cubicBezTo>
                <a:cubicBezTo>
                  <a:pt x="3796358" y="5421049"/>
                  <a:pt x="3812206" y="5395582"/>
                  <a:pt x="3824093" y="5376481"/>
                </a:cubicBezTo>
                <a:cubicBezTo>
                  <a:pt x="3835979" y="5357380"/>
                  <a:pt x="3846665" y="5333114"/>
                  <a:pt x="3872840" y="5305243"/>
                </a:cubicBezTo>
                <a:cubicBezTo>
                  <a:pt x="3883167" y="5302842"/>
                  <a:pt x="3892293" y="5295273"/>
                  <a:pt x="3889533" y="5306806"/>
                </a:cubicBezTo>
                <a:cubicBezTo>
                  <a:pt x="3948607" y="5233167"/>
                  <a:pt x="3972737" y="5173101"/>
                  <a:pt x="4015119" y="5097899"/>
                </a:cubicBezTo>
                <a:cubicBezTo>
                  <a:pt x="4009956" y="5099101"/>
                  <a:pt x="3996867" y="5113036"/>
                  <a:pt x="3994464" y="5102704"/>
                </a:cubicBezTo>
                <a:cubicBezTo>
                  <a:pt x="4022556" y="5036271"/>
                  <a:pt x="4055942" y="5039396"/>
                  <a:pt x="4092802" y="4987260"/>
                </a:cubicBezTo>
                <a:cubicBezTo>
                  <a:pt x="4098478" y="4994108"/>
                  <a:pt x="4087401" y="5007915"/>
                  <a:pt x="4080850" y="5021436"/>
                </a:cubicBezTo>
                <a:lnTo>
                  <a:pt x="4078382" y="5029071"/>
                </a:lnTo>
                <a:lnTo>
                  <a:pt x="4076190" y="5029922"/>
                </a:lnTo>
                <a:cubicBezTo>
                  <a:pt x="4075695" y="5030717"/>
                  <a:pt x="4075996" y="5032009"/>
                  <a:pt x="4076596" y="5034592"/>
                </a:cubicBezTo>
                <a:lnTo>
                  <a:pt x="4078382" y="5029071"/>
                </a:lnTo>
                <a:lnTo>
                  <a:pt x="4080559" y="5028225"/>
                </a:lnTo>
                <a:cubicBezTo>
                  <a:pt x="4084521" y="5021858"/>
                  <a:pt x="4089684" y="5020657"/>
                  <a:pt x="4085722" y="5027024"/>
                </a:cubicBezTo>
                <a:cubicBezTo>
                  <a:pt x="4085722" y="5027024"/>
                  <a:pt x="4082961" y="5038557"/>
                  <a:pt x="4077797" y="5039757"/>
                </a:cubicBezTo>
                <a:cubicBezTo>
                  <a:pt x="4077797" y="5039757"/>
                  <a:pt x="4079000" y="5044924"/>
                  <a:pt x="4079000" y="5044924"/>
                </a:cubicBezTo>
                <a:cubicBezTo>
                  <a:pt x="4079000" y="5044924"/>
                  <a:pt x="4079000" y="5044924"/>
                  <a:pt x="4073836" y="5046125"/>
                </a:cubicBezTo>
                <a:cubicBezTo>
                  <a:pt x="4053668" y="5099823"/>
                  <a:pt x="4027135" y="5149558"/>
                  <a:pt x="3990632" y="5179830"/>
                </a:cubicBezTo>
                <a:cubicBezTo>
                  <a:pt x="3988715" y="5218392"/>
                  <a:pt x="3932401" y="5280498"/>
                  <a:pt x="3909830" y="5323866"/>
                </a:cubicBezTo>
                <a:cubicBezTo>
                  <a:pt x="3896742" y="5337801"/>
                  <a:pt x="3895541" y="5332635"/>
                  <a:pt x="3898301" y="5321102"/>
                </a:cubicBezTo>
                <a:cubicBezTo>
                  <a:pt x="3887617" y="5345369"/>
                  <a:pt x="3865403" y="5366871"/>
                  <a:pt x="3867806" y="5377204"/>
                </a:cubicBezTo>
                <a:cubicBezTo>
                  <a:pt x="3842832" y="5410239"/>
                  <a:pt x="3825782" y="5430541"/>
                  <a:pt x="3813895" y="5449641"/>
                </a:cubicBezTo>
                <a:cubicBezTo>
                  <a:pt x="3796845" y="5469943"/>
                  <a:pt x="3783758" y="5483878"/>
                  <a:pt x="3756379" y="5506583"/>
                </a:cubicBezTo>
                <a:cubicBezTo>
                  <a:pt x="3750015" y="5502617"/>
                  <a:pt x="3759140" y="5495049"/>
                  <a:pt x="3752775" y="5491084"/>
                </a:cubicBezTo>
                <a:cubicBezTo>
                  <a:pt x="3735725" y="5511386"/>
                  <a:pt x="3722248" y="5529496"/>
                  <a:pt x="3709265" y="5546809"/>
                </a:cubicBezTo>
                <a:lnTo>
                  <a:pt x="3669885" y="5596303"/>
                </a:lnTo>
                <a:lnTo>
                  <a:pt x="3646499" y="5639958"/>
                </a:lnTo>
                <a:cubicBezTo>
                  <a:pt x="3636807" y="5653411"/>
                  <a:pt x="3625640" y="5665276"/>
                  <a:pt x="3613620" y="5675270"/>
                </a:cubicBezTo>
                <a:cubicBezTo>
                  <a:pt x="3546271" y="5739090"/>
                  <a:pt x="3481820" y="5807614"/>
                  <a:pt x="3413507" y="5872624"/>
                </a:cubicBezTo>
                <a:lnTo>
                  <a:pt x="3322805" y="5952776"/>
                </a:lnTo>
                <a:lnTo>
                  <a:pt x="3320558" y="5955085"/>
                </a:lnTo>
                <a:lnTo>
                  <a:pt x="3314757" y="5959888"/>
                </a:lnTo>
                <a:lnTo>
                  <a:pt x="3307300" y="5966478"/>
                </a:lnTo>
                <a:lnTo>
                  <a:pt x="3303928" y="5968852"/>
                </a:lnTo>
                <a:lnTo>
                  <a:pt x="3201349" y="6053762"/>
                </a:lnTo>
                <a:lnTo>
                  <a:pt x="3207992" y="6056670"/>
                </a:lnTo>
                <a:cubicBezTo>
                  <a:pt x="3213890" y="6057419"/>
                  <a:pt x="3219782" y="6056712"/>
                  <a:pt x="3225724" y="6055701"/>
                </a:cubicBezTo>
                <a:lnTo>
                  <a:pt x="3234055" y="6055584"/>
                </a:lnTo>
                <a:lnTo>
                  <a:pt x="3383085" y="5947757"/>
                </a:lnTo>
                <a:lnTo>
                  <a:pt x="3692178" y="5663100"/>
                </a:lnTo>
                <a:lnTo>
                  <a:pt x="3726668" y="5628774"/>
                </a:lnTo>
                <a:cubicBezTo>
                  <a:pt x="3734588" y="5620072"/>
                  <a:pt x="3741869" y="5609965"/>
                  <a:pt x="3751517" y="5601329"/>
                </a:cubicBezTo>
                <a:lnTo>
                  <a:pt x="3758066" y="5598201"/>
                </a:lnTo>
                <a:lnTo>
                  <a:pt x="4021526" y="5278330"/>
                </a:lnTo>
                <a:lnTo>
                  <a:pt x="4018741" y="5279415"/>
                </a:lnTo>
                <a:cubicBezTo>
                  <a:pt x="4013800" y="5281340"/>
                  <a:pt x="4010786" y="5288207"/>
                  <a:pt x="4005846" y="5290131"/>
                </a:cubicBezTo>
                <a:cubicBezTo>
                  <a:pt x="4005846" y="5290131"/>
                  <a:pt x="4003921" y="5285190"/>
                  <a:pt x="4006936" y="5278323"/>
                </a:cubicBezTo>
                <a:cubicBezTo>
                  <a:pt x="4006936" y="5278323"/>
                  <a:pt x="4006936" y="5278323"/>
                  <a:pt x="4009950" y="5271457"/>
                </a:cubicBezTo>
                <a:cubicBezTo>
                  <a:pt x="4003921" y="5285190"/>
                  <a:pt x="3998145" y="5270364"/>
                  <a:pt x="4014054" y="5252781"/>
                </a:cubicBezTo>
                <a:cubicBezTo>
                  <a:pt x="4014054" y="5252781"/>
                  <a:pt x="4014054" y="5252781"/>
                  <a:pt x="4020918" y="5255799"/>
                </a:cubicBezTo>
                <a:cubicBezTo>
                  <a:pt x="4025859" y="5253874"/>
                  <a:pt x="4028873" y="5247008"/>
                  <a:pt x="4028873" y="5247008"/>
                </a:cubicBezTo>
                <a:cubicBezTo>
                  <a:pt x="4035738" y="5250025"/>
                  <a:pt x="4030799" y="5251950"/>
                  <a:pt x="4027784" y="5258816"/>
                </a:cubicBezTo>
                <a:cubicBezTo>
                  <a:pt x="4027784" y="5258816"/>
                  <a:pt x="4027784" y="5258816"/>
                  <a:pt x="4024769" y="5265682"/>
                </a:cubicBezTo>
                <a:cubicBezTo>
                  <a:pt x="4045619" y="5246176"/>
                  <a:pt x="4073585" y="5201129"/>
                  <a:pt x="4069734" y="5191244"/>
                </a:cubicBezTo>
                <a:cubicBezTo>
                  <a:pt x="4097702" y="5146196"/>
                  <a:pt x="4134459" y="5109107"/>
                  <a:pt x="4139652" y="5078624"/>
                </a:cubicBezTo>
                <a:cubicBezTo>
                  <a:pt x="4156650" y="5049234"/>
                  <a:pt x="4157486" y="5065984"/>
                  <a:pt x="4173395" y="5048402"/>
                </a:cubicBezTo>
                <a:cubicBezTo>
                  <a:pt x="4190393" y="5019012"/>
                  <a:pt x="4178588" y="5017919"/>
                  <a:pt x="4187632" y="4997320"/>
                </a:cubicBezTo>
                <a:cubicBezTo>
                  <a:pt x="4216435" y="4969022"/>
                  <a:pt x="4228493" y="4941556"/>
                  <a:pt x="4237537" y="4920957"/>
                </a:cubicBezTo>
                <a:cubicBezTo>
                  <a:pt x="4246580" y="4900358"/>
                  <a:pt x="4253699" y="4874816"/>
                  <a:pt x="4275637" y="4843501"/>
                </a:cubicBezTo>
                <a:cubicBezTo>
                  <a:pt x="4285516" y="4839652"/>
                  <a:pt x="4293471" y="4830861"/>
                  <a:pt x="4292382" y="4842669"/>
                </a:cubicBezTo>
                <a:cubicBezTo>
                  <a:pt x="4340361" y="4761364"/>
                  <a:pt x="4355687" y="4698473"/>
                  <a:pt x="4386922" y="4618000"/>
                </a:cubicBezTo>
                <a:cubicBezTo>
                  <a:pt x="4381981" y="4619925"/>
                  <a:pt x="4371013" y="4635583"/>
                  <a:pt x="4367162" y="4625699"/>
                </a:cubicBezTo>
                <a:cubicBezTo>
                  <a:pt x="4380917" y="4573381"/>
                  <a:pt x="4403194" y="4559366"/>
                  <a:pt x="4425731" y="4531642"/>
                </a:cubicBezTo>
                <a:lnTo>
                  <a:pt x="4440463" y="4509053"/>
                </a:lnTo>
                <a:lnTo>
                  <a:pt x="4496479" y="4324901"/>
                </a:lnTo>
                <a:cubicBezTo>
                  <a:pt x="4521568" y="4233685"/>
                  <a:pt x="4543234" y="4141480"/>
                  <a:pt x="4558379" y="4048002"/>
                </a:cubicBezTo>
                <a:cubicBezTo>
                  <a:pt x="4569850" y="3998639"/>
                  <a:pt x="4590786" y="3955149"/>
                  <a:pt x="4558015" y="3905566"/>
                </a:cubicBezTo>
                <a:cubicBezTo>
                  <a:pt x="4538300" y="3877199"/>
                  <a:pt x="4553615" y="3836270"/>
                  <a:pt x="4557679" y="3800467"/>
                </a:cubicBezTo>
                <a:cubicBezTo>
                  <a:pt x="4590780" y="3612230"/>
                  <a:pt x="4599074" y="3421712"/>
                  <a:pt x="4604555" y="3232475"/>
                </a:cubicBezTo>
                <a:cubicBezTo>
                  <a:pt x="4605057" y="3218665"/>
                  <a:pt x="4606838" y="3207668"/>
                  <a:pt x="4591997" y="3197452"/>
                </a:cubicBezTo>
                <a:close/>
                <a:moveTo>
                  <a:pt x="6452746" y="3122946"/>
                </a:moveTo>
                <a:lnTo>
                  <a:pt x="6453162" y="3130579"/>
                </a:lnTo>
                <a:cubicBezTo>
                  <a:pt x="6454002" y="3144398"/>
                  <a:pt x="6455020" y="3157082"/>
                  <a:pt x="6456587" y="3167050"/>
                </a:cubicBezTo>
                <a:lnTo>
                  <a:pt x="6461451" y="3181937"/>
                </a:lnTo>
                <a:lnTo>
                  <a:pt x="6467043" y="3130919"/>
                </a:lnTo>
                <a:lnTo>
                  <a:pt x="6466334" y="3130706"/>
                </a:lnTo>
                <a:cubicBezTo>
                  <a:pt x="6460900" y="3134825"/>
                  <a:pt x="6459629" y="3169723"/>
                  <a:pt x="6458257" y="3143801"/>
                </a:cubicBezTo>
                <a:cubicBezTo>
                  <a:pt x="6457582" y="3137599"/>
                  <a:pt x="6456467" y="3132892"/>
                  <a:pt x="6455200" y="3129015"/>
                </a:cubicBezTo>
                <a:close/>
                <a:moveTo>
                  <a:pt x="5899755" y="3090904"/>
                </a:moveTo>
                <a:lnTo>
                  <a:pt x="5899749" y="3090971"/>
                </a:lnTo>
                <a:cubicBezTo>
                  <a:pt x="5919838" y="3123943"/>
                  <a:pt x="5908169" y="3206962"/>
                  <a:pt x="5913876" y="3255517"/>
                </a:cubicBezTo>
                <a:cubicBezTo>
                  <a:pt x="5910883" y="3274399"/>
                  <a:pt x="5906986" y="3270802"/>
                  <a:pt x="5902787" y="3259712"/>
                </a:cubicBezTo>
                <a:cubicBezTo>
                  <a:pt x="5907589" y="3285788"/>
                  <a:pt x="5901302" y="3316058"/>
                  <a:pt x="5909097" y="3323253"/>
                </a:cubicBezTo>
                <a:cubicBezTo>
                  <a:pt x="5907008" y="3364613"/>
                  <a:pt x="5904317" y="3390988"/>
                  <a:pt x="5905223" y="3413467"/>
                </a:cubicBezTo>
                <a:cubicBezTo>
                  <a:pt x="5902530" y="3439842"/>
                  <a:pt x="5899538" y="3458724"/>
                  <a:pt x="5889655" y="3492889"/>
                </a:cubicBezTo>
                <a:cubicBezTo>
                  <a:pt x="5882162" y="3493189"/>
                  <a:pt x="5885456" y="3481799"/>
                  <a:pt x="5877964" y="3482098"/>
                </a:cubicBezTo>
                <a:cubicBezTo>
                  <a:pt x="5875272" y="3508474"/>
                  <a:pt x="5874304" y="3531026"/>
                  <a:pt x="5873297" y="3552644"/>
                </a:cubicBezTo>
                <a:lnTo>
                  <a:pt x="5868721" y="3613366"/>
                </a:lnTo>
                <a:lnTo>
                  <a:pt x="5868626" y="3615664"/>
                </a:lnTo>
                <a:cubicBezTo>
                  <a:pt x="5868626" y="3657842"/>
                  <a:pt x="5885498" y="3615664"/>
                  <a:pt x="5902370" y="3649406"/>
                </a:cubicBezTo>
                <a:cubicBezTo>
                  <a:pt x="5893933" y="3691583"/>
                  <a:pt x="5902370" y="3708456"/>
                  <a:pt x="5893933" y="3759069"/>
                </a:cubicBezTo>
                <a:cubicBezTo>
                  <a:pt x="5902370" y="3759071"/>
                  <a:pt x="5910805" y="3742199"/>
                  <a:pt x="5910807" y="3708454"/>
                </a:cubicBezTo>
                <a:cubicBezTo>
                  <a:pt x="5910806" y="3716891"/>
                  <a:pt x="5912915" y="3725327"/>
                  <a:pt x="5913969" y="3735871"/>
                </a:cubicBezTo>
                <a:lnTo>
                  <a:pt x="5913771" y="3738386"/>
                </a:lnTo>
                <a:lnTo>
                  <a:pt x="5919568" y="3702380"/>
                </a:lnTo>
                <a:cubicBezTo>
                  <a:pt x="5922793" y="3683032"/>
                  <a:pt x="5924516" y="3666146"/>
                  <a:pt x="5920803" y="3653480"/>
                </a:cubicBezTo>
                <a:cubicBezTo>
                  <a:pt x="5922843" y="3624570"/>
                  <a:pt x="5929754" y="3637108"/>
                  <a:pt x="5935379" y="3617663"/>
                </a:cubicBezTo>
                <a:cubicBezTo>
                  <a:pt x="5937419" y="3588753"/>
                  <a:pt x="5927953" y="3592333"/>
                  <a:pt x="5927180" y="3573144"/>
                </a:cubicBezTo>
                <a:cubicBezTo>
                  <a:pt x="5938686" y="3540652"/>
                  <a:pt x="5937656" y="3515068"/>
                  <a:pt x="5936885" y="3495878"/>
                </a:cubicBezTo>
                <a:cubicBezTo>
                  <a:pt x="5936112" y="3476689"/>
                  <a:pt x="5932013" y="3454430"/>
                  <a:pt x="5937123" y="3422193"/>
                </a:cubicBezTo>
                <a:cubicBezTo>
                  <a:pt x="5943262" y="3415542"/>
                  <a:pt x="5946073" y="3405820"/>
                  <a:pt x="5949659" y="3415287"/>
                </a:cubicBezTo>
                <a:cubicBezTo>
                  <a:pt x="5952847" y="3375119"/>
                  <a:pt x="5951495" y="3341537"/>
                  <a:pt x="5948577" y="3308820"/>
                </a:cubicBezTo>
                <a:lnTo>
                  <a:pt x="5940173" y="3227623"/>
                </a:lnTo>
                <a:lnTo>
                  <a:pt x="5936112" y="3227623"/>
                </a:lnTo>
                <a:lnTo>
                  <a:pt x="5934113" y="3216005"/>
                </a:lnTo>
                <a:lnTo>
                  <a:pt x="5933300" y="3217735"/>
                </a:lnTo>
                <a:cubicBezTo>
                  <a:pt x="5931445" y="3221411"/>
                  <a:pt x="5929143" y="3223905"/>
                  <a:pt x="5925816" y="3220835"/>
                </a:cubicBezTo>
                <a:cubicBezTo>
                  <a:pt x="5922807" y="3205739"/>
                  <a:pt x="5922115" y="3193554"/>
                  <a:pt x="5922789" y="3182917"/>
                </a:cubicBezTo>
                <a:lnTo>
                  <a:pt x="5925668" y="3166923"/>
                </a:lnTo>
                <a:lnTo>
                  <a:pt x="5922799" y="3150253"/>
                </a:lnTo>
                <a:close/>
                <a:moveTo>
                  <a:pt x="6470079" y="2971783"/>
                </a:moveTo>
                <a:lnTo>
                  <a:pt x="6459848" y="2985189"/>
                </a:lnTo>
                <a:lnTo>
                  <a:pt x="6446665" y="2989730"/>
                </a:lnTo>
                <a:lnTo>
                  <a:pt x="6447438" y="2994236"/>
                </a:lnTo>
                <a:cubicBezTo>
                  <a:pt x="6455446" y="3014611"/>
                  <a:pt x="6450136" y="3019049"/>
                  <a:pt x="6440386" y="3018174"/>
                </a:cubicBezTo>
                <a:cubicBezTo>
                  <a:pt x="6446611" y="3031019"/>
                  <a:pt x="6449095" y="3058268"/>
                  <a:pt x="6450805" y="3087293"/>
                </a:cubicBezTo>
                <a:lnTo>
                  <a:pt x="6451373" y="3097752"/>
                </a:lnTo>
                <a:lnTo>
                  <a:pt x="6456557" y="3096583"/>
                </a:lnTo>
                <a:cubicBezTo>
                  <a:pt x="6460436" y="3093129"/>
                  <a:pt x="6463655" y="3087372"/>
                  <a:pt x="6467490" y="3085383"/>
                </a:cubicBezTo>
                <a:lnTo>
                  <a:pt x="6469775" y="3085600"/>
                </a:lnTo>
                <a:lnTo>
                  <a:pt x="6473655" y="3017169"/>
                </a:lnTo>
                <a:lnTo>
                  <a:pt x="6473968" y="2994029"/>
                </a:lnTo>
                <a:close/>
                <a:moveTo>
                  <a:pt x="5796128" y="2808658"/>
                </a:moveTo>
                <a:lnTo>
                  <a:pt x="5796854" y="2813211"/>
                </a:lnTo>
                <a:cubicBezTo>
                  <a:pt x="5798396" y="2839886"/>
                  <a:pt x="5796605" y="2865287"/>
                  <a:pt x="5790016" y="2888065"/>
                </a:cubicBezTo>
                <a:cubicBezTo>
                  <a:pt x="5810105" y="2921037"/>
                  <a:pt x="5798436" y="3004057"/>
                  <a:pt x="5804143" y="3052612"/>
                </a:cubicBezTo>
                <a:cubicBezTo>
                  <a:pt x="5801150" y="3071493"/>
                  <a:pt x="5797254" y="3067897"/>
                  <a:pt x="5793054" y="3056806"/>
                </a:cubicBezTo>
                <a:cubicBezTo>
                  <a:pt x="5797857" y="3082882"/>
                  <a:pt x="5791569" y="3113152"/>
                  <a:pt x="5799363" y="3120348"/>
                </a:cubicBezTo>
                <a:cubicBezTo>
                  <a:pt x="5797275" y="3161707"/>
                  <a:pt x="5794584" y="3188083"/>
                  <a:pt x="5795489" y="3210561"/>
                </a:cubicBezTo>
                <a:cubicBezTo>
                  <a:pt x="5792798" y="3236936"/>
                  <a:pt x="5789805" y="3255817"/>
                  <a:pt x="5779922" y="3289984"/>
                </a:cubicBezTo>
                <a:cubicBezTo>
                  <a:pt x="5772429" y="3290282"/>
                  <a:pt x="5775723" y="3278894"/>
                  <a:pt x="5768230" y="3279192"/>
                </a:cubicBezTo>
                <a:cubicBezTo>
                  <a:pt x="5762848" y="3331941"/>
                  <a:pt x="5764356" y="3369406"/>
                  <a:pt x="5758672" y="3414663"/>
                </a:cubicBezTo>
                <a:cubicBezTo>
                  <a:pt x="5759576" y="3437141"/>
                  <a:pt x="5758607" y="3459695"/>
                  <a:pt x="5755841" y="3484197"/>
                </a:cubicBezTo>
                <a:lnTo>
                  <a:pt x="5751250" y="3511578"/>
                </a:lnTo>
                <a:lnTo>
                  <a:pt x="5753689" y="3558722"/>
                </a:lnTo>
                <a:cubicBezTo>
                  <a:pt x="5752634" y="3581921"/>
                  <a:pt x="5750526" y="3607228"/>
                  <a:pt x="5750526" y="3632535"/>
                </a:cubicBezTo>
                <a:cubicBezTo>
                  <a:pt x="5792705" y="3674714"/>
                  <a:pt x="5826448" y="3531308"/>
                  <a:pt x="5834884" y="3413208"/>
                </a:cubicBezTo>
                <a:cubicBezTo>
                  <a:pt x="5843319" y="3404771"/>
                  <a:pt x="5851757" y="3413208"/>
                  <a:pt x="5868624" y="3387901"/>
                </a:cubicBezTo>
                <a:cubicBezTo>
                  <a:pt x="5864407" y="3400555"/>
                  <a:pt x="5864408" y="3406882"/>
                  <a:pt x="5866517" y="3410045"/>
                </a:cubicBezTo>
                <a:lnTo>
                  <a:pt x="5867131" y="3410229"/>
                </a:lnTo>
                <a:lnTo>
                  <a:pt x="5872246" y="3386637"/>
                </a:lnTo>
                <a:cubicBezTo>
                  <a:pt x="5873515" y="3371576"/>
                  <a:pt x="5872988" y="3358464"/>
                  <a:pt x="5872535" y="3347224"/>
                </a:cubicBezTo>
                <a:cubicBezTo>
                  <a:pt x="5871631" y="3324746"/>
                  <a:pt x="5866829" y="3298669"/>
                  <a:pt x="5872815" y="3260906"/>
                </a:cubicBezTo>
                <a:cubicBezTo>
                  <a:pt x="5880007" y="3253114"/>
                  <a:pt x="5883301" y="3241726"/>
                  <a:pt x="5887499" y="3252816"/>
                </a:cubicBezTo>
                <a:cubicBezTo>
                  <a:pt x="5893102" y="3182233"/>
                  <a:pt x="5886739" y="3129014"/>
                  <a:pt x="5880163" y="3070525"/>
                </a:cubicBezTo>
                <a:lnTo>
                  <a:pt x="5878087" y="3050101"/>
                </a:lnTo>
                <a:lnTo>
                  <a:pt x="5870867" y="3036635"/>
                </a:lnTo>
                <a:lnTo>
                  <a:pt x="5865140" y="3025482"/>
                </a:lnTo>
                <a:lnTo>
                  <a:pt x="5864600" y="3026174"/>
                </a:lnTo>
                <a:cubicBezTo>
                  <a:pt x="5863166" y="3026994"/>
                  <a:pt x="5861518" y="3026824"/>
                  <a:pt x="5859570" y="3025027"/>
                </a:cubicBezTo>
                <a:lnTo>
                  <a:pt x="5858588" y="3012722"/>
                </a:lnTo>
                <a:lnTo>
                  <a:pt x="5843319" y="2982990"/>
                </a:lnTo>
                <a:cubicBezTo>
                  <a:pt x="5843319" y="2982990"/>
                  <a:pt x="5834884" y="2999862"/>
                  <a:pt x="5834884" y="3016734"/>
                </a:cubicBezTo>
                <a:cubicBezTo>
                  <a:pt x="5818011" y="2982990"/>
                  <a:pt x="5826447" y="2915505"/>
                  <a:pt x="5818012" y="2864891"/>
                </a:cubicBezTo>
                <a:cubicBezTo>
                  <a:pt x="5813794" y="2854346"/>
                  <a:pt x="5809049" y="2842220"/>
                  <a:pt x="5804304" y="2829962"/>
                </a:cubicBezTo>
                <a:close/>
                <a:moveTo>
                  <a:pt x="6508420" y="2779156"/>
                </a:moveTo>
                <a:lnTo>
                  <a:pt x="6507136" y="2780799"/>
                </a:lnTo>
                <a:cubicBezTo>
                  <a:pt x="6504933" y="2782308"/>
                  <a:pt x="6502604" y="2782226"/>
                  <a:pt x="6500134" y="2779246"/>
                </a:cubicBezTo>
                <a:lnTo>
                  <a:pt x="6502399" y="2890359"/>
                </a:lnTo>
                <a:lnTo>
                  <a:pt x="6505686" y="2887611"/>
                </a:lnTo>
                <a:cubicBezTo>
                  <a:pt x="6501246" y="2882298"/>
                  <a:pt x="6502116" y="2872547"/>
                  <a:pt x="6511866" y="2873422"/>
                </a:cubicBezTo>
                <a:lnTo>
                  <a:pt x="6513497" y="2877577"/>
                </a:lnTo>
                <a:lnTo>
                  <a:pt x="6514565" y="2898237"/>
                </a:lnTo>
                <a:cubicBezTo>
                  <a:pt x="6519875" y="2893798"/>
                  <a:pt x="6519875" y="2893798"/>
                  <a:pt x="6519875" y="2893798"/>
                </a:cubicBezTo>
                <a:lnTo>
                  <a:pt x="6513497" y="2877577"/>
                </a:lnTo>
                <a:close/>
                <a:moveTo>
                  <a:pt x="5404661" y="2763661"/>
                </a:moveTo>
                <a:cubicBezTo>
                  <a:pt x="5413098" y="2772097"/>
                  <a:pt x="5413098" y="2780533"/>
                  <a:pt x="5413098" y="2788968"/>
                </a:cubicBezTo>
                <a:lnTo>
                  <a:pt x="5413098" y="2797406"/>
                </a:lnTo>
                <a:lnTo>
                  <a:pt x="5413098" y="2805841"/>
                </a:lnTo>
                <a:lnTo>
                  <a:pt x="5413098" y="2814276"/>
                </a:lnTo>
                <a:cubicBezTo>
                  <a:pt x="5413098" y="2814276"/>
                  <a:pt x="5413098" y="2805841"/>
                  <a:pt x="5404662" y="2797406"/>
                </a:cubicBezTo>
                <a:close/>
                <a:moveTo>
                  <a:pt x="6368014" y="2752114"/>
                </a:moveTo>
                <a:cubicBezTo>
                  <a:pt x="6361883" y="2766999"/>
                  <a:pt x="6357505" y="2781884"/>
                  <a:pt x="6354550" y="2796770"/>
                </a:cubicBezTo>
                <a:lnTo>
                  <a:pt x="6353593" y="2805446"/>
                </a:lnTo>
                <a:lnTo>
                  <a:pt x="6374570" y="2874671"/>
                </a:lnTo>
                <a:cubicBezTo>
                  <a:pt x="6377359" y="2953548"/>
                  <a:pt x="6392599" y="3058113"/>
                  <a:pt x="6409578" y="3143175"/>
                </a:cubicBezTo>
                <a:cubicBezTo>
                  <a:pt x="6409578" y="3143175"/>
                  <a:pt x="6409578" y="3143175"/>
                  <a:pt x="6414888" y="3138739"/>
                </a:cubicBezTo>
                <a:cubicBezTo>
                  <a:pt x="6410448" y="3133425"/>
                  <a:pt x="6411318" y="3123676"/>
                  <a:pt x="6421068" y="3124551"/>
                </a:cubicBezTo>
                <a:lnTo>
                  <a:pt x="6422700" y="3128706"/>
                </a:lnTo>
                <a:lnTo>
                  <a:pt x="6423768" y="3149362"/>
                </a:lnTo>
                <a:cubicBezTo>
                  <a:pt x="6429077" y="3144926"/>
                  <a:pt x="6429077" y="3144926"/>
                  <a:pt x="6429077" y="3144926"/>
                </a:cubicBezTo>
                <a:lnTo>
                  <a:pt x="6422700" y="3128706"/>
                </a:lnTo>
                <a:lnTo>
                  <a:pt x="6417015" y="3018534"/>
                </a:lnTo>
                <a:lnTo>
                  <a:pt x="6414015" y="2972866"/>
                </a:lnTo>
                <a:lnTo>
                  <a:pt x="6406544" y="2951752"/>
                </a:lnTo>
                <a:cubicBezTo>
                  <a:pt x="6399536" y="2902718"/>
                  <a:pt x="6396034" y="2853683"/>
                  <a:pt x="6389030" y="2804652"/>
                </a:cubicBezTo>
                <a:cubicBezTo>
                  <a:pt x="6385527" y="2787139"/>
                  <a:pt x="6378521" y="2769626"/>
                  <a:pt x="6368014" y="2752114"/>
                </a:cubicBezTo>
                <a:close/>
                <a:moveTo>
                  <a:pt x="6478241" y="2723750"/>
                </a:moveTo>
                <a:lnTo>
                  <a:pt x="6481412" y="2772854"/>
                </a:lnTo>
                <a:lnTo>
                  <a:pt x="6481359" y="2778262"/>
                </a:lnTo>
                <a:lnTo>
                  <a:pt x="6492255" y="2843453"/>
                </a:lnTo>
                <a:lnTo>
                  <a:pt x="6492103" y="2836567"/>
                </a:lnTo>
                <a:cubicBezTo>
                  <a:pt x="6492048" y="2801324"/>
                  <a:pt x="6492633" y="2775345"/>
                  <a:pt x="6487688" y="2751180"/>
                </a:cubicBezTo>
                <a:close/>
                <a:moveTo>
                  <a:pt x="6471948" y="2602764"/>
                </a:moveTo>
                <a:lnTo>
                  <a:pt x="6470476" y="2603507"/>
                </a:lnTo>
                <a:lnTo>
                  <a:pt x="6474714" y="2669154"/>
                </a:lnTo>
                <a:lnTo>
                  <a:pt x="6474578" y="2659237"/>
                </a:lnTo>
                <a:cubicBezTo>
                  <a:pt x="6473389" y="2642640"/>
                  <a:pt x="6472642" y="2627182"/>
                  <a:pt x="6476460" y="2609956"/>
                </a:cubicBezTo>
                <a:cubicBezTo>
                  <a:pt x="6474690" y="2605393"/>
                  <a:pt x="6473234" y="2603332"/>
                  <a:pt x="6471948" y="2602764"/>
                </a:cubicBezTo>
                <a:close/>
                <a:moveTo>
                  <a:pt x="6458450" y="2239645"/>
                </a:moveTo>
                <a:cubicBezTo>
                  <a:pt x="6455459" y="2243561"/>
                  <a:pt x="6453724" y="2259548"/>
                  <a:pt x="6450161" y="2257976"/>
                </a:cubicBezTo>
                <a:cubicBezTo>
                  <a:pt x="6441034" y="2261513"/>
                  <a:pt x="6433952" y="2243260"/>
                  <a:pt x="6433952" y="2243260"/>
                </a:cubicBezTo>
                <a:cubicBezTo>
                  <a:pt x="6424825" y="2246796"/>
                  <a:pt x="6430606" y="2302294"/>
                  <a:pt x="6419984" y="2274915"/>
                </a:cubicBezTo>
                <a:lnTo>
                  <a:pt x="6412070" y="2253880"/>
                </a:lnTo>
                <a:lnTo>
                  <a:pt x="6438066" y="2377354"/>
                </a:lnTo>
                <a:lnTo>
                  <a:pt x="6458698" y="2510576"/>
                </a:lnTo>
                <a:lnTo>
                  <a:pt x="6465170" y="2512554"/>
                </a:lnTo>
                <a:cubicBezTo>
                  <a:pt x="6473098" y="2508251"/>
                  <a:pt x="6469603" y="2484017"/>
                  <a:pt x="6466949" y="2477172"/>
                </a:cubicBezTo>
                <a:cubicBezTo>
                  <a:pt x="6485203" y="2470102"/>
                  <a:pt x="6495824" y="2497480"/>
                  <a:pt x="6512779" y="2527655"/>
                </a:cubicBezTo>
                <a:cubicBezTo>
                  <a:pt x="6520415" y="2493203"/>
                  <a:pt x="6487059" y="2380153"/>
                  <a:pt x="6482025" y="2340112"/>
                </a:cubicBezTo>
                <a:cubicBezTo>
                  <a:pt x="6482025" y="2340112"/>
                  <a:pt x="6479231" y="2346442"/>
                  <a:pt x="6479231" y="2346442"/>
                </a:cubicBezTo>
                <a:cubicBezTo>
                  <a:pt x="6482772" y="2355569"/>
                  <a:pt x="6476437" y="2352774"/>
                  <a:pt x="6476437" y="2352774"/>
                </a:cubicBezTo>
                <a:cubicBezTo>
                  <a:pt x="6476437" y="2352774"/>
                  <a:pt x="6472897" y="2343650"/>
                  <a:pt x="6472897" y="2343650"/>
                </a:cubicBezTo>
                <a:cubicBezTo>
                  <a:pt x="6469356" y="2334523"/>
                  <a:pt x="6472151" y="2328192"/>
                  <a:pt x="6472151" y="2328192"/>
                </a:cubicBezTo>
                <a:cubicBezTo>
                  <a:pt x="6472151" y="2328192"/>
                  <a:pt x="6472151" y="2328192"/>
                  <a:pt x="6469356" y="2334523"/>
                </a:cubicBezTo>
                <a:cubicBezTo>
                  <a:pt x="6466563" y="2340854"/>
                  <a:pt x="6454448" y="2282560"/>
                  <a:pt x="6467117" y="2288151"/>
                </a:cubicBezTo>
                <a:cubicBezTo>
                  <a:pt x="6467117" y="2288151"/>
                  <a:pt x="6467117" y="2288151"/>
                  <a:pt x="6460782" y="2285355"/>
                </a:cubicBezTo>
                <a:cubicBezTo>
                  <a:pt x="6460782" y="2285355"/>
                  <a:pt x="6463577" y="2279024"/>
                  <a:pt x="6457242" y="2276229"/>
                </a:cubicBezTo>
                <a:cubicBezTo>
                  <a:pt x="6457242" y="2276229"/>
                  <a:pt x="6460035" y="2269898"/>
                  <a:pt x="6460035" y="2269898"/>
                </a:cubicBezTo>
                <a:cubicBezTo>
                  <a:pt x="6462830" y="2263567"/>
                  <a:pt x="6462830" y="2263567"/>
                  <a:pt x="6462830" y="2263567"/>
                </a:cubicBezTo>
                <a:cubicBezTo>
                  <a:pt x="6462830" y="2263567"/>
                  <a:pt x="6462830" y="2263567"/>
                  <a:pt x="6466369" y="2272693"/>
                </a:cubicBezTo>
                <a:cubicBezTo>
                  <a:pt x="6466369" y="2272693"/>
                  <a:pt x="6466369" y="2272693"/>
                  <a:pt x="6469164" y="2266362"/>
                </a:cubicBezTo>
                <a:cubicBezTo>
                  <a:pt x="6466136" y="2251789"/>
                  <a:pt x="6463830" y="2244153"/>
                  <a:pt x="6461975" y="2240852"/>
                </a:cubicBezTo>
                <a:cubicBezTo>
                  <a:pt x="6460585" y="2238377"/>
                  <a:pt x="6459448" y="2238340"/>
                  <a:pt x="6458450" y="2239645"/>
                </a:cubicBezTo>
                <a:close/>
                <a:moveTo>
                  <a:pt x="6119324" y="1470230"/>
                </a:moveTo>
                <a:cubicBezTo>
                  <a:pt x="6115822" y="1561292"/>
                  <a:pt x="6154350" y="1634845"/>
                  <a:pt x="6182372" y="1708395"/>
                </a:cubicBezTo>
                <a:cubicBezTo>
                  <a:pt x="6189377" y="1722403"/>
                  <a:pt x="6199884" y="1729407"/>
                  <a:pt x="6213896" y="1718901"/>
                </a:cubicBezTo>
                <a:lnTo>
                  <a:pt x="6230856" y="1709003"/>
                </a:lnTo>
                <a:lnTo>
                  <a:pt x="6226890" y="1691895"/>
                </a:lnTo>
                <a:cubicBezTo>
                  <a:pt x="6216009" y="1640162"/>
                  <a:pt x="6210799" y="1608540"/>
                  <a:pt x="6185731" y="1576670"/>
                </a:cubicBezTo>
                <a:cubicBezTo>
                  <a:pt x="6183285" y="1554923"/>
                  <a:pt x="6178063" y="1537891"/>
                  <a:pt x="6173508" y="1521886"/>
                </a:cubicBezTo>
                <a:lnTo>
                  <a:pt x="6172469" y="1515742"/>
                </a:lnTo>
                <a:lnTo>
                  <a:pt x="6170551" y="1514447"/>
                </a:lnTo>
                <a:cubicBezTo>
                  <a:pt x="6154351" y="1500000"/>
                  <a:pt x="6138589" y="1484239"/>
                  <a:pt x="6119324" y="1470230"/>
                </a:cubicBezTo>
                <a:close/>
                <a:moveTo>
                  <a:pt x="6220785" y="1467284"/>
                </a:moveTo>
                <a:lnTo>
                  <a:pt x="6224419" y="1484860"/>
                </a:lnTo>
                <a:cubicBezTo>
                  <a:pt x="6225363" y="1494458"/>
                  <a:pt x="6224677" y="1501829"/>
                  <a:pt x="6221902" y="1506545"/>
                </a:cubicBezTo>
                <a:cubicBezTo>
                  <a:pt x="6228674" y="1507988"/>
                  <a:pt x="6228674" y="1507988"/>
                  <a:pt x="6228674" y="1507988"/>
                </a:cubicBezTo>
                <a:cubicBezTo>
                  <a:pt x="6228674" y="1507988"/>
                  <a:pt x="6228674" y="1507988"/>
                  <a:pt x="6234004" y="1516199"/>
                </a:cubicBezTo>
                <a:cubicBezTo>
                  <a:pt x="6232563" y="1522967"/>
                  <a:pt x="6231122" y="1529734"/>
                  <a:pt x="6229680" y="1536503"/>
                </a:cubicBezTo>
                <a:cubicBezTo>
                  <a:pt x="6229680" y="1536503"/>
                  <a:pt x="6229680" y="1536503"/>
                  <a:pt x="6224350" y="1528292"/>
                </a:cubicBezTo>
                <a:cubicBezTo>
                  <a:pt x="6224350" y="1528292"/>
                  <a:pt x="6224350" y="1528292"/>
                  <a:pt x="6223684" y="1527266"/>
                </a:cubicBezTo>
                <a:lnTo>
                  <a:pt x="6220817" y="1522851"/>
                </a:lnTo>
                <a:lnTo>
                  <a:pt x="6221874" y="1531073"/>
                </a:lnTo>
                <a:lnTo>
                  <a:pt x="6242353" y="1609953"/>
                </a:lnTo>
                <a:cubicBezTo>
                  <a:pt x="6235580" y="1608511"/>
                  <a:pt x="6235144" y="1643795"/>
                  <a:pt x="6223042" y="1634143"/>
                </a:cubicBezTo>
                <a:lnTo>
                  <a:pt x="6239473" y="1705560"/>
                </a:lnTo>
                <a:lnTo>
                  <a:pt x="6250673" y="1702375"/>
                </a:lnTo>
                <a:cubicBezTo>
                  <a:pt x="6280226" y="1699420"/>
                  <a:pt x="6290078" y="1732912"/>
                  <a:pt x="6297961" y="1764435"/>
                </a:cubicBezTo>
                <a:cubicBezTo>
                  <a:pt x="6324230" y="1866004"/>
                  <a:pt x="6349624" y="1967573"/>
                  <a:pt x="6373267" y="2069581"/>
                </a:cubicBezTo>
                <a:lnTo>
                  <a:pt x="6384393" y="2122429"/>
                </a:lnTo>
                <a:lnTo>
                  <a:pt x="6393144" y="2124321"/>
                </a:lnTo>
                <a:cubicBezTo>
                  <a:pt x="6402890" y="2133585"/>
                  <a:pt x="6408237" y="2160056"/>
                  <a:pt x="6418298" y="2175842"/>
                </a:cubicBezTo>
                <a:cubicBezTo>
                  <a:pt x="6424633" y="2178638"/>
                  <a:pt x="6410471" y="2142131"/>
                  <a:pt x="6419599" y="2138595"/>
                </a:cubicBezTo>
                <a:cubicBezTo>
                  <a:pt x="6412518" y="2120343"/>
                  <a:pt x="6408231" y="2095758"/>
                  <a:pt x="6401898" y="2092964"/>
                </a:cubicBezTo>
                <a:cubicBezTo>
                  <a:pt x="6379716" y="1954590"/>
                  <a:pt x="6328103" y="1848610"/>
                  <a:pt x="6319338" y="1731284"/>
                </a:cubicBezTo>
                <a:cubicBezTo>
                  <a:pt x="6308716" y="1703905"/>
                  <a:pt x="6301637" y="1685652"/>
                  <a:pt x="6294555" y="1667400"/>
                </a:cubicBezTo>
                <a:cubicBezTo>
                  <a:pt x="6285979" y="1618233"/>
                  <a:pt x="6286728" y="1633689"/>
                  <a:pt x="6274614" y="1575398"/>
                </a:cubicBezTo>
                <a:cubicBezTo>
                  <a:pt x="6271073" y="1566271"/>
                  <a:pt x="6261945" y="1569807"/>
                  <a:pt x="6261945" y="1569807"/>
                </a:cubicBezTo>
                <a:cubicBezTo>
                  <a:pt x="6246386" y="1536467"/>
                  <a:pt x="6235766" y="1509088"/>
                  <a:pt x="6227264" y="1485482"/>
                </a:cubicBezTo>
                <a:close/>
                <a:moveTo>
                  <a:pt x="6163232" y="1291657"/>
                </a:moveTo>
                <a:lnTo>
                  <a:pt x="6169423" y="1308672"/>
                </a:lnTo>
                <a:lnTo>
                  <a:pt x="6164862" y="1292485"/>
                </a:lnTo>
                <a:close/>
                <a:moveTo>
                  <a:pt x="4999747" y="1084964"/>
                </a:moveTo>
                <a:lnTo>
                  <a:pt x="5004170" y="1092826"/>
                </a:lnTo>
                <a:lnTo>
                  <a:pt x="5000801" y="1092344"/>
                </a:lnTo>
                <a:cubicBezTo>
                  <a:pt x="4999746" y="1091291"/>
                  <a:pt x="4999746" y="1089181"/>
                  <a:pt x="4999747" y="1084964"/>
                </a:cubicBezTo>
                <a:close/>
                <a:moveTo>
                  <a:pt x="4933923" y="1003153"/>
                </a:moveTo>
                <a:lnTo>
                  <a:pt x="4947450" y="1028780"/>
                </a:lnTo>
                <a:lnTo>
                  <a:pt x="4940697" y="1009043"/>
                </a:lnTo>
                <a:close/>
                <a:moveTo>
                  <a:pt x="4932262" y="644497"/>
                </a:moveTo>
                <a:lnTo>
                  <a:pt x="4940697" y="654745"/>
                </a:lnTo>
                <a:lnTo>
                  <a:pt x="4932262" y="646309"/>
                </a:lnTo>
                <a:close/>
                <a:moveTo>
                  <a:pt x="5581482" y="244629"/>
                </a:moveTo>
                <a:cubicBezTo>
                  <a:pt x="5579541" y="245432"/>
                  <a:pt x="5578623" y="247668"/>
                  <a:pt x="5577991" y="250629"/>
                </a:cubicBezTo>
                <a:lnTo>
                  <a:pt x="5577495" y="252297"/>
                </a:lnTo>
                <a:lnTo>
                  <a:pt x="5647778" y="373537"/>
                </a:lnTo>
                <a:cubicBezTo>
                  <a:pt x="5670983" y="417754"/>
                  <a:pt x="5692000" y="463286"/>
                  <a:pt x="5709512" y="510569"/>
                </a:cubicBezTo>
                <a:cubicBezTo>
                  <a:pt x="5776063" y="689191"/>
                  <a:pt x="5863627" y="857308"/>
                  <a:pt x="5951197" y="1025425"/>
                </a:cubicBezTo>
                <a:cubicBezTo>
                  <a:pt x="5956451" y="1006161"/>
                  <a:pt x="5952071" y="961505"/>
                  <a:pt x="5942878" y="913784"/>
                </a:cubicBezTo>
                <a:lnTo>
                  <a:pt x="5930115" y="859785"/>
                </a:lnTo>
                <a:lnTo>
                  <a:pt x="5902782" y="807112"/>
                </a:lnTo>
                <a:cubicBezTo>
                  <a:pt x="5874423" y="753314"/>
                  <a:pt x="5848241" y="701749"/>
                  <a:pt x="5831966" y="645218"/>
                </a:cubicBezTo>
                <a:cubicBezTo>
                  <a:pt x="5815975" y="620586"/>
                  <a:pt x="5805316" y="604166"/>
                  <a:pt x="5794655" y="587744"/>
                </a:cubicBezTo>
                <a:cubicBezTo>
                  <a:pt x="5776216" y="541367"/>
                  <a:pt x="5780106" y="556344"/>
                  <a:pt x="5756339" y="501756"/>
                </a:cubicBezTo>
                <a:cubicBezTo>
                  <a:pt x="5751007" y="493545"/>
                  <a:pt x="5742795" y="498872"/>
                  <a:pt x="5742795" y="498872"/>
                </a:cubicBezTo>
                <a:cubicBezTo>
                  <a:pt x="5698711" y="439955"/>
                  <a:pt x="5678833" y="400346"/>
                  <a:pt x="5657513" y="367504"/>
                </a:cubicBezTo>
                <a:cubicBezTo>
                  <a:pt x="5630862" y="326451"/>
                  <a:pt x="5616312" y="295051"/>
                  <a:pt x="5591104" y="247231"/>
                </a:cubicBezTo>
                <a:cubicBezTo>
                  <a:pt x="5586386" y="244457"/>
                  <a:pt x="5583423" y="243826"/>
                  <a:pt x="5581482" y="244629"/>
                </a:cubicBezTo>
                <a:close/>
                <a:moveTo>
                  <a:pt x="4684964" y="0"/>
                </a:moveTo>
                <a:lnTo>
                  <a:pt x="5380578" y="0"/>
                </a:lnTo>
                <a:lnTo>
                  <a:pt x="5478611" y="117479"/>
                </a:lnTo>
                <a:lnTo>
                  <a:pt x="5500013" y="146283"/>
                </a:lnTo>
                <a:lnTo>
                  <a:pt x="5500055" y="142937"/>
                </a:lnTo>
                <a:cubicBezTo>
                  <a:pt x="5505385" y="151146"/>
                  <a:pt x="5513598" y="145819"/>
                  <a:pt x="5534919" y="178662"/>
                </a:cubicBezTo>
                <a:cubicBezTo>
                  <a:pt x="5515041" y="139053"/>
                  <a:pt x="5481616" y="96559"/>
                  <a:pt x="5448194" y="54062"/>
                </a:cubicBezTo>
                <a:lnTo>
                  <a:pt x="5412460" y="0"/>
                </a:lnTo>
                <a:lnTo>
                  <a:pt x="5476134" y="0"/>
                </a:lnTo>
                <a:lnTo>
                  <a:pt x="5485373" y="12455"/>
                </a:lnTo>
                <a:cubicBezTo>
                  <a:pt x="5516129" y="50844"/>
                  <a:pt x="5544834" y="90565"/>
                  <a:pt x="5571665" y="130771"/>
                </a:cubicBezTo>
                <a:lnTo>
                  <a:pt x="5619902" y="208686"/>
                </a:lnTo>
                <a:lnTo>
                  <a:pt x="5662149" y="253738"/>
                </a:lnTo>
                <a:lnTo>
                  <a:pt x="5686327" y="295355"/>
                </a:lnTo>
                <a:lnTo>
                  <a:pt x="5686913" y="295939"/>
                </a:lnTo>
                <a:lnTo>
                  <a:pt x="5696157" y="311903"/>
                </a:lnTo>
                <a:lnTo>
                  <a:pt x="5731531" y="366614"/>
                </a:lnTo>
                <a:cubicBezTo>
                  <a:pt x="5757825" y="405636"/>
                  <a:pt x="5786052" y="444566"/>
                  <a:pt x="5812509" y="478933"/>
                </a:cubicBezTo>
                <a:cubicBezTo>
                  <a:pt x="5812509" y="478933"/>
                  <a:pt x="5812509" y="478933"/>
                  <a:pt x="5815302" y="472602"/>
                </a:cubicBezTo>
                <a:cubicBezTo>
                  <a:pt x="5808968" y="469807"/>
                  <a:pt x="5805428" y="460680"/>
                  <a:pt x="5814555" y="457145"/>
                </a:cubicBezTo>
                <a:lnTo>
                  <a:pt x="5817860" y="460147"/>
                </a:lnTo>
                <a:lnTo>
                  <a:pt x="5827972" y="478193"/>
                </a:lnTo>
                <a:cubicBezTo>
                  <a:pt x="5830766" y="471862"/>
                  <a:pt x="5830766" y="471862"/>
                  <a:pt x="5830766" y="471862"/>
                </a:cubicBezTo>
                <a:lnTo>
                  <a:pt x="5817860" y="460147"/>
                </a:lnTo>
                <a:lnTo>
                  <a:pt x="5763946" y="363899"/>
                </a:lnTo>
                <a:cubicBezTo>
                  <a:pt x="5742496" y="328904"/>
                  <a:pt x="5723072" y="295751"/>
                  <a:pt x="5712077" y="260643"/>
                </a:cubicBezTo>
                <a:cubicBezTo>
                  <a:pt x="5682453" y="224878"/>
                  <a:pt x="5630286" y="171603"/>
                  <a:pt x="5647795" y="149075"/>
                </a:cubicBezTo>
                <a:cubicBezTo>
                  <a:pt x="5687293" y="196760"/>
                  <a:pt x="5713379" y="223399"/>
                  <a:pt x="5750084" y="277415"/>
                </a:cubicBezTo>
                <a:cubicBezTo>
                  <a:pt x="5743749" y="274620"/>
                  <a:pt x="5740956" y="280951"/>
                  <a:pt x="5737415" y="271824"/>
                </a:cubicBezTo>
                <a:cubicBezTo>
                  <a:pt x="5734621" y="278156"/>
                  <a:pt x="5776912" y="319511"/>
                  <a:pt x="5780454" y="328637"/>
                </a:cubicBezTo>
                <a:cubicBezTo>
                  <a:pt x="5796661" y="343354"/>
                  <a:pt x="5793868" y="349685"/>
                  <a:pt x="5784739" y="353221"/>
                </a:cubicBezTo>
                <a:cubicBezTo>
                  <a:pt x="5807282" y="370734"/>
                  <a:pt x="5841940" y="446537"/>
                  <a:pt x="5865230" y="479507"/>
                </a:cubicBezTo>
                <a:cubicBezTo>
                  <a:pt x="5875105" y="491429"/>
                  <a:pt x="5881440" y="494224"/>
                  <a:pt x="5891313" y="506145"/>
                </a:cubicBezTo>
                <a:cubicBezTo>
                  <a:pt x="5958388" y="611383"/>
                  <a:pt x="6004412" y="730027"/>
                  <a:pt x="6056025" y="836005"/>
                </a:cubicBezTo>
                <a:cubicBezTo>
                  <a:pt x="6076520" y="875305"/>
                  <a:pt x="6122354" y="925785"/>
                  <a:pt x="6104098" y="932857"/>
                </a:cubicBezTo>
                <a:cubicBezTo>
                  <a:pt x="6114718" y="960236"/>
                  <a:pt x="6125341" y="987615"/>
                  <a:pt x="6138008" y="993205"/>
                </a:cubicBezTo>
                <a:cubicBezTo>
                  <a:pt x="6142295" y="1017789"/>
                  <a:pt x="6138754" y="1008663"/>
                  <a:pt x="6123293" y="1009405"/>
                </a:cubicBezTo>
                <a:cubicBezTo>
                  <a:pt x="6079508" y="937134"/>
                  <a:pt x="6046897" y="839540"/>
                  <a:pt x="6012986" y="779192"/>
                </a:cubicBezTo>
                <a:cubicBezTo>
                  <a:pt x="6015781" y="772861"/>
                  <a:pt x="6009445" y="770065"/>
                  <a:pt x="6006652" y="776396"/>
                </a:cubicBezTo>
                <a:cubicBezTo>
                  <a:pt x="6006652" y="776396"/>
                  <a:pt x="6010193" y="785523"/>
                  <a:pt x="6010193" y="785523"/>
                </a:cubicBezTo>
                <a:cubicBezTo>
                  <a:pt x="6020068" y="797446"/>
                  <a:pt x="6017273" y="803776"/>
                  <a:pt x="6014480" y="810107"/>
                </a:cubicBezTo>
                <a:lnTo>
                  <a:pt x="6004788" y="798404"/>
                </a:lnTo>
                <a:lnTo>
                  <a:pt x="6001064" y="789058"/>
                </a:lnTo>
                <a:cubicBezTo>
                  <a:pt x="6004605" y="798185"/>
                  <a:pt x="6004605" y="798185"/>
                  <a:pt x="6004605" y="798185"/>
                </a:cubicBezTo>
                <a:lnTo>
                  <a:pt x="6004788" y="798404"/>
                </a:lnTo>
                <a:lnTo>
                  <a:pt x="6051771" y="916385"/>
                </a:lnTo>
                <a:cubicBezTo>
                  <a:pt x="6070427" y="957710"/>
                  <a:pt x="6090225" y="998593"/>
                  <a:pt x="6109323" y="1041059"/>
                </a:cubicBezTo>
                <a:cubicBezTo>
                  <a:pt x="6153855" y="1128785"/>
                  <a:pt x="6189259" y="1220047"/>
                  <a:pt x="6218330" y="1308516"/>
                </a:cubicBezTo>
                <a:cubicBezTo>
                  <a:pt x="6225408" y="1326767"/>
                  <a:pt x="6235284" y="1338689"/>
                  <a:pt x="6248699" y="1359737"/>
                </a:cubicBezTo>
                <a:cubicBezTo>
                  <a:pt x="6274229" y="1439077"/>
                  <a:pt x="6291930" y="1484709"/>
                  <a:pt x="6317460" y="1564049"/>
                </a:cubicBezTo>
                <a:lnTo>
                  <a:pt x="6327364" y="1565758"/>
                </a:lnTo>
                <a:lnTo>
                  <a:pt x="6405224" y="1840478"/>
                </a:lnTo>
                <a:lnTo>
                  <a:pt x="6402944" y="1841928"/>
                </a:lnTo>
                <a:cubicBezTo>
                  <a:pt x="6401363" y="1841231"/>
                  <a:pt x="6400479" y="1838947"/>
                  <a:pt x="6401876" y="1835782"/>
                </a:cubicBezTo>
                <a:lnTo>
                  <a:pt x="6399693" y="1834088"/>
                </a:lnTo>
                <a:lnTo>
                  <a:pt x="6398335" y="1826656"/>
                </a:lnTo>
                <a:cubicBezTo>
                  <a:pt x="6396938" y="1829822"/>
                  <a:pt x="6397823" y="1832103"/>
                  <a:pt x="6399057" y="1833594"/>
                </a:cubicBezTo>
                <a:lnTo>
                  <a:pt x="6399693" y="1834088"/>
                </a:lnTo>
                <a:lnTo>
                  <a:pt x="6403601" y="1855454"/>
                </a:lnTo>
                <a:cubicBezTo>
                  <a:pt x="6404065" y="1865114"/>
                  <a:pt x="6403741" y="1874425"/>
                  <a:pt x="6404114" y="1882153"/>
                </a:cubicBezTo>
                <a:cubicBezTo>
                  <a:pt x="6426850" y="1967824"/>
                  <a:pt x="6455919" y="2056293"/>
                  <a:pt x="6473067" y="2154626"/>
                </a:cubicBezTo>
                <a:cubicBezTo>
                  <a:pt x="6477354" y="2179210"/>
                  <a:pt x="6481640" y="2203794"/>
                  <a:pt x="6483134" y="2234707"/>
                </a:cubicBezTo>
                <a:cubicBezTo>
                  <a:pt x="6493200" y="2314789"/>
                  <a:pt x="6510347" y="2413122"/>
                  <a:pt x="6520415" y="2493203"/>
                </a:cubicBezTo>
                <a:cubicBezTo>
                  <a:pt x="6527965" y="2553265"/>
                  <a:pt x="6535096" y="2604631"/>
                  <a:pt x="6531980" y="2633394"/>
                </a:cubicBezTo>
                <a:lnTo>
                  <a:pt x="6527593" y="2646575"/>
                </a:lnTo>
                <a:lnTo>
                  <a:pt x="6529126" y="2655889"/>
                </a:lnTo>
                <a:lnTo>
                  <a:pt x="6530629" y="2656552"/>
                </a:lnTo>
                <a:cubicBezTo>
                  <a:pt x="6531421" y="2656903"/>
                  <a:pt x="6531421" y="2656903"/>
                  <a:pt x="6531421" y="2656903"/>
                </a:cubicBezTo>
                <a:cubicBezTo>
                  <a:pt x="6531421" y="2656903"/>
                  <a:pt x="6531421" y="2656903"/>
                  <a:pt x="6534962" y="2666028"/>
                </a:cubicBezTo>
                <a:lnTo>
                  <a:pt x="6531926" y="2672908"/>
                </a:lnTo>
                <a:lnTo>
                  <a:pt x="6533706" y="2683731"/>
                </a:lnTo>
                <a:lnTo>
                  <a:pt x="6528462" y="2680756"/>
                </a:lnTo>
                <a:lnTo>
                  <a:pt x="6526580" y="2685022"/>
                </a:lnTo>
                <a:cubicBezTo>
                  <a:pt x="6526580" y="2685022"/>
                  <a:pt x="6526580" y="2685022"/>
                  <a:pt x="6526136" y="2683881"/>
                </a:cubicBezTo>
                <a:lnTo>
                  <a:pt x="6524812" y="2680466"/>
                </a:lnTo>
                <a:lnTo>
                  <a:pt x="6524804" y="2684545"/>
                </a:lnTo>
                <a:cubicBezTo>
                  <a:pt x="6528033" y="2702572"/>
                  <a:pt x="6538888" y="2735796"/>
                  <a:pt x="6538236" y="2743109"/>
                </a:cubicBezTo>
                <a:cubicBezTo>
                  <a:pt x="6546244" y="2763483"/>
                  <a:pt x="6540935" y="2767921"/>
                  <a:pt x="6531185" y="2767044"/>
                </a:cubicBezTo>
                <a:cubicBezTo>
                  <a:pt x="6543635" y="2792734"/>
                  <a:pt x="6541116" y="2876049"/>
                  <a:pt x="6547385" y="2915923"/>
                </a:cubicBezTo>
                <a:cubicBezTo>
                  <a:pt x="6550954" y="2930986"/>
                  <a:pt x="6555394" y="2936299"/>
                  <a:pt x="6558964" y="2951360"/>
                </a:cubicBezTo>
                <a:cubicBezTo>
                  <a:pt x="6572463" y="3075426"/>
                  <a:pt x="6561154" y="3202178"/>
                  <a:pt x="6560463" y="3320054"/>
                </a:cubicBezTo>
                <a:cubicBezTo>
                  <a:pt x="6561422" y="3364367"/>
                  <a:pt x="6580142" y="3429930"/>
                  <a:pt x="6560643" y="3428182"/>
                </a:cubicBezTo>
                <a:cubicBezTo>
                  <a:pt x="6558034" y="3457430"/>
                  <a:pt x="6555423" y="3486683"/>
                  <a:pt x="6564303" y="3497307"/>
                </a:cubicBezTo>
                <a:cubicBezTo>
                  <a:pt x="6557253" y="3521245"/>
                  <a:pt x="6558122" y="3511495"/>
                  <a:pt x="6543934" y="3505308"/>
                </a:cubicBezTo>
                <a:cubicBezTo>
                  <a:pt x="6536705" y="3421119"/>
                  <a:pt x="6550714" y="3319179"/>
                  <a:pt x="6547053" y="3250053"/>
                </a:cubicBezTo>
                <a:cubicBezTo>
                  <a:pt x="6552364" y="3245615"/>
                  <a:pt x="6547924" y="3240302"/>
                  <a:pt x="6542614" y="3244740"/>
                </a:cubicBezTo>
                <a:cubicBezTo>
                  <a:pt x="6542614" y="3244740"/>
                  <a:pt x="6541744" y="3254490"/>
                  <a:pt x="6541744" y="3254490"/>
                </a:cubicBezTo>
                <a:cubicBezTo>
                  <a:pt x="6545314" y="3269553"/>
                  <a:pt x="6540003" y="3273991"/>
                  <a:pt x="6534694" y="3278429"/>
                </a:cubicBezTo>
                <a:lnTo>
                  <a:pt x="6531190" y="3263643"/>
                </a:lnTo>
                <a:lnTo>
                  <a:pt x="6531994" y="3253615"/>
                </a:lnTo>
                <a:cubicBezTo>
                  <a:pt x="6531124" y="3263366"/>
                  <a:pt x="6531124" y="3263366"/>
                  <a:pt x="6531124" y="3263366"/>
                </a:cubicBezTo>
                <a:lnTo>
                  <a:pt x="6531190" y="3263643"/>
                </a:lnTo>
                <a:lnTo>
                  <a:pt x="6521033" y="3390229"/>
                </a:lnTo>
                <a:cubicBezTo>
                  <a:pt x="6519446" y="3435541"/>
                  <a:pt x="6519078" y="3480963"/>
                  <a:pt x="6517384" y="3527497"/>
                </a:cubicBezTo>
                <a:cubicBezTo>
                  <a:pt x="6518434" y="3625872"/>
                  <a:pt x="6509734" y="3723373"/>
                  <a:pt x="6496595" y="3815563"/>
                </a:cubicBezTo>
                <a:cubicBezTo>
                  <a:pt x="6494852" y="3835063"/>
                  <a:pt x="6498424" y="3850126"/>
                  <a:pt x="6501124" y="3874940"/>
                </a:cubicBezTo>
                <a:cubicBezTo>
                  <a:pt x="6488855" y="3957377"/>
                  <a:pt x="6484504" y="4006129"/>
                  <a:pt x="6472234" y="4088567"/>
                </a:cubicBezTo>
                <a:lnTo>
                  <a:pt x="6480357" y="4094487"/>
                </a:lnTo>
                <a:lnTo>
                  <a:pt x="6428427" y="4375267"/>
                </a:lnTo>
                <a:lnTo>
                  <a:pt x="6425741" y="4375556"/>
                </a:lnTo>
                <a:cubicBezTo>
                  <a:pt x="6424632" y="4374230"/>
                  <a:pt x="6424851" y="4371791"/>
                  <a:pt x="6427506" y="4369573"/>
                </a:cubicBezTo>
                <a:lnTo>
                  <a:pt x="6426300" y="4367087"/>
                </a:lnTo>
                <a:lnTo>
                  <a:pt x="6428376" y="4359822"/>
                </a:lnTo>
                <a:cubicBezTo>
                  <a:pt x="6425720" y="4362041"/>
                  <a:pt x="6425503" y="4364479"/>
                  <a:pt x="6425949" y="4366362"/>
                </a:cubicBezTo>
                <a:lnTo>
                  <a:pt x="6426300" y="4367087"/>
                </a:lnTo>
                <a:lnTo>
                  <a:pt x="6420336" y="4387972"/>
                </a:lnTo>
                <a:cubicBezTo>
                  <a:pt x="6416472" y="4396839"/>
                  <a:pt x="6412054" y="4405041"/>
                  <a:pt x="6408966" y="4412135"/>
                </a:cubicBezTo>
                <a:cubicBezTo>
                  <a:pt x="6391387" y="4499011"/>
                  <a:pt x="6378246" y="4591201"/>
                  <a:pt x="6350047" y="4686953"/>
                </a:cubicBezTo>
                <a:cubicBezTo>
                  <a:pt x="6342997" y="4710891"/>
                  <a:pt x="6335946" y="4734828"/>
                  <a:pt x="6323588" y="4763203"/>
                </a:cubicBezTo>
                <a:cubicBezTo>
                  <a:pt x="6297128" y="4839455"/>
                  <a:pt x="6268928" y="4935206"/>
                  <a:pt x="6242470" y="5011457"/>
                </a:cubicBezTo>
                <a:cubicBezTo>
                  <a:pt x="6229240" y="5049583"/>
                  <a:pt x="6217555" y="5084162"/>
                  <a:pt x="6206632" y="5110210"/>
                </a:cubicBezTo>
                <a:lnTo>
                  <a:pt x="6191507" y="5140673"/>
                </a:lnTo>
                <a:lnTo>
                  <a:pt x="6172300" y="5199455"/>
                </a:lnTo>
                <a:lnTo>
                  <a:pt x="6156345" y="5277115"/>
                </a:lnTo>
                <a:cubicBezTo>
                  <a:pt x="6121202" y="5347784"/>
                  <a:pt x="6084760" y="5446969"/>
                  <a:pt x="6059140" y="5529842"/>
                </a:cubicBezTo>
                <a:cubicBezTo>
                  <a:pt x="6059140" y="5529842"/>
                  <a:pt x="6059140" y="5529842"/>
                  <a:pt x="6065922" y="5528472"/>
                </a:cubicBezTo>
                <a:cubicBezTo>
                  <a:pt x="6064552" y="5521685"/>
                  <a:pt x="6069964" y="5513528"/>
                  <a:pt x="6078119" y="5518945"/>
                </a:cubicBezTo>
                <a:lnTo>
                  <a:pt x="6077573" y="5523376"/>
                </a:lnTo>
                <a:lnTo>
                  <a:pt x="6068664" y="5542046"/>
                </a:lnTo>
                <a:cubicBezTo>
                  <a:pt x="6075448" y="5540675"/>
                  <a:pt x="6075448" y="5540675"/>
                  <a:pt x="6075448" y="5540675"/>
                </a:cubicBezTo>
                <a:lnTo>
                  <a:pt x="6077573" y="5523376"/>
                </a:lnTo>
                <a:lnTo>
                  <a:pt x="6125089" y="5423814"/>
                </a:lnTo>
                <a:cubicBezTo>
                  <a:pt x="6141297" y="5386105"/>
                  <a:pt x="6157174" y="5351113"/>
                  <a:pt x="6179507" y="5321879"/>
                </a:cubicBezTo>
                <a:cubicBezTo>
                  <a:pt x="6191633" y="5277050"/>
                  <a:pt x="6205055" y="5203704"/>
                  <a:pt x="6233557" y="5205010"/>
                </a:cubicBezTo>
                <a:cubicBezTo>
                  <a:pt x="6217393" y="5264783"/>
                  <a:pt x="6210681" y="5301457"/>
                  <a:pt x="6187733" y="5362599"/>
                </a:cubicBezTo>
                <a:cubicBezTo>
                  <a:pt x="6186363" y="5355812"/>
                  <a:pt x="6179580" y="5357183"/>
                  <a:pt x="6184992" y="5349026"/>
                </a:cubicBezTo>
                <a:cubicBezTo>
                  <a:pt x="6178209" y="5350396"/>
                  <a:pt x="6168826" y="5408799"/>
                  <a:pt x="6163414" y="5416956"/>
                </a:cubicBezTo>
                <a:cubicBezTo>
                  <a:pt x="6160743" y="5438684"/>
                  <a:pt x="6153959" y="5440054"/>
                  <a:pt x="6145805" y="5434638"/>
                </a:cubicBezTo>
                <a:cubicBezTo>
                  <a:pt x="6144506" y="5463155"/>
                  <a:pt x="6102581" y="5535195"/>
                  <a:pt x="6089085" y="5573237"/>
                </a:cubicBezTo>
                <a:cubicBezTo>
                  <a:pt x="6085044" y="5588181"/>
                  <a:pt x="6086414" y="5594968"/>
                  <a:pt x="6082373" y="5609909"/>
                </a:cubicBezTo>
                <a:cubicBezTo>
                  <a:pt x="6035107" y="5725408"/>
                  <a:pt x="5964746" y="5831446"/>
                  <a:pt x="5907955" y="5934742"/>
                </a:cubicBezTo>
                <a:cubicBezTo>
                  <a:pt x="5887677" y="5974154"/>
                  <a:pt x="5872883" y="6040713"/>
                  <a:pt x="5856575" y="6029882"/>
                </a:cubicBezTo>
                <a:cubicBezTo>
                  <a:pt x="5840339" y="6054351"/>
                  <a:pt x="5824102" y="6078822"/>
                  <a:pt x="5826843" y="6092393"/>
                </a:cubicBezTo>
                <a:cubicBezTo>
                  <a:pt x="5809236" y="6110077"/>
                  <a:pt x="5814648" y="6101919"/>
                  <a:pt x="5805124" y="6089719"/>
                </a:cubicBezTo>
                <a:cubicBezTo>
                  <a:pt x="5838897" y="6012262"/>
                  <a:pt x="5899801" y="5929325"/>
                  <a:pt x="5929533" y="5866812"/>
                </a:cubicBezTo>
                <a:cubicBezTo>
                  <a:pt x="5936316" y="5865442"/>
                  <a:pt x="5934945" y="5858655"/>
                  <a:pt x="5928163" y="5860025"/>
                </a:cubicBezTo>
                <a:cubicBezTo>
                  <a:pt x="5928163" y="5860025"/>
                  <a:pt x="5922749" y="5868182"/>
                  <a:pt x="5922749" y="5868182"/>
                </a:cubicBezTo>
                <a:cubicBezTo>
                  <a:pt x="5918709" y="5883126"/>
                  <a:pt x="5911926" y="5884496"/>
                  <a:pt x="5905143" y="5885866"/>
                </a:cubicBezTo>
                <a:lnTo>
                  <a:pt x="5909110" y="5871199"/>
                </a:lnTo>
                <a:lnTo>
                  <a:pt x="5914596" y="5862765"/>
                </a:lnTo>
                <a:cubicBezTo>
                  <a:pt x="5909184" y="5870922"/>
                  <a:pt x="5909184" y="5870922"/>
                  <a:pt x="5909184" y="5870922"/>
                </a:cubicBezTo>
                <a:lnTo>
                  <a:pt x="5909110" y="5871199"/>
                </a:lnTo>
                <a:lnTo>
                  <a:pt x="5839843" y="5977637"/>
                </a:lnTo>
                <a:cubicBezTo>
                  <a:pt x="5816850" y="6016715"/>
                  <a:pt x="5794878" y="6056470"/>
                  <a:pt x="5771208" y="6096571"/>
                </a:cubicBezTo>
                <a:cubicBezTo>
                  <a:pt x="5725241" y="6183551"/>
                  <a:pt x="5671120" y="6265118"/>
                  <a:pt x="5615626" y="6339899"/>
                </a:cubicBezTo>
                <a:cubicBezTo>
                  <a:pt x="5604802" y="6356211"/>
                  <a:pt x="5600760" y="6371154"/>
                  <a:pt x="5591306" y="6394255"/>
                </a:cubicBezTo>
                <a:cubicBezTo>
                  <a:pt x="5541227" y="6460877"/>
                  <a:pt x="5514166" y="6501661"/>
                  <a:pt x="5464086" y="6568285"/>
                </a:cubicBezTo>
                <a:lnTo>
                  <a:pt x="5468405" y="6577359"/>
                </a:lnTo>
                <a:lnTo>
                  <a:pt x="5288922" y="6799441"/>
                </a:lnTo>
                <a:lnTo>
                  <a:pt x="5286422" y="6798415"/>
                </a:lnTo>
                <a:cubicBezTo>
                  <a:pt x="5286080" y="6796720"/>
                  <a:pt x="5287433" y="6794680"/>
                  <a:pt x="5290826" y="6793995"/>
                </a:cubicBezTo>
                <a:lnTo>
                  <a:pt x="5290950" y="6791235"/>
                </a:lnTo>
                <a:lnTo>
                  <a:pt x="5296238" y="6785838"/>
                </a:lnTo>
                <a:cubicBezTo>
                  <a:pt x="5292846" y="6786523"/>
                  <a:pt x="5291491" y="6788563"/>
                  <a:pt x="5290987" y="6790431"/>
                </a:cubicBezTo>
                <a:lnTo>
                  <a:pt x="5290950" y="6791235"/>
                </a:lnTo>
                <a:lnTo>
                  <a:pt x="5275753" y="6806752"/>
                </a:lnTo>
                <a:cubicBezTo>
                  <a:pt x="5268129" y="6812705"/>
                  <a:pt x="5260336" y="6817811"/>
                  <a:pt x="5254239" y="6822575"/>
                </a:cubicBezTo>
                <a:lnTo>
                  <a:pt x="5225321" y="6858000"/>
                </a:lnTo>
                <a:lnTo>
                  <a:pt x="5157501" y="6858000"/>
                </a:lnTo>
                <a:lnTo>
                  <a:pt x="5208211" y="6795673"/>
                </a:lnTo>
                <a:cubicBezTo>
                  <a:pt x="5246285" y="6748251"/>
                  <a:pt x="5283178" y="6703716"/>
                  <a:pt x="5328568" y="6666293"/>
                </a:cubicBezTo>
                <a:cubicBezTo>
                  <a:pt x="5344804" y="6641822"/>
                  <a:pt x="5355629" y="6625510"/>
                  <a:pt x="5366453" y="6609197"/>
                </a:cubicBezTo>
                <a:cubicBezTo>
                  <a:pt x="5401667" y="6573829"/>
                  <a:pt x="5389473" y="6583356"/>
                  <a:pt x="5430099" y="6539833"/>
                </a:cubicBezTo>
                <a:cubicBezTo>
                  <a:pt x="5435512" y="6531676"/>
                  <a:pt x="5427358" y="6526259"/>
                  <a:pt x="5427358" y="6526259"/>
                </a:cubicBezTo>
                <a:cubicBezTo>
                  <a:pt x="5463873" y="6462376"/>
                  <a:pt x="5492303" y="6428381"/>
                  <a:pt x="5513952" y="6395753"/>
                </a:cubicBezTo>
                <a:cubicBezTo>
                  <a:pt x="5541014" y="6354970"/>
                  <a:pt x="5564033" y="6329129"/>
                  <a:pt x="5597877" y="6286977"/>
                </a:cubicBezTo>
                <a:cubicBezTo>
                  <a:pt x="5599212" y="6276112"/>
                  <a:pt x="5595478" y="6275100"/>
                  <a:pt x="5589542" y="6276299"/>
                </a:cubicBezTo>
                <a:cubicBezTo>
                  <a:pt x="5586574" y="6276898"/>
                  <a:pt x="5583056" y="6278050"/>
                  <a:pt x="5579347" y="6278801"/>
                </a:cubicBezTo>
                <a:lnTo>
                  <a:pt x="5572013" y="6278854"/>
                </a:lnTo>
                <a:lnTo>
                  <a:pt x="5561199" y="6297181"/>
                </a:lnTo>
                <a:cubicBezTo>
                  <a:pt x="5561198" y="6290257"/>
                  <a:pt x="5554278" y="6290256"/>
                  <a:pt x="5561199" y="6283333"/>
                </a:cubicBezTo>
                <a:cubicBezTo>
                  <a:pt x="5554278" y="6283333"/>
                  <a:pt x="5533518" y="6338722"/>
                  <a:pt x="5526598" y="6345645"/>
                </a:cubicBezTo>
                <a:cubicBezTo>
                  <a:pt x="5519678" y="6366415"/>
                  <a:pt x="5512758" y="6366415"/>
                  <a:pt x="5505837" y="6359491"/>
                </a:cubicBezTo>
                <a:cubicBezTo>
                  <a:pt x="5498917" y="6387186"/>
                  <a:pt x="5443558" y="6449499"/>
                  <a:pt x="5422797" y="6484116"/>
                </a:cubicBezTo>
                <a:cubicBezTo>
                  <a:pt x="5415877" y="6497964"/>
                  <a:pt x="5415878" y="6504888"/>
                  <a:pt x="5408957" y="6518733"/>
                </a:cubicBezTo>
                <a:cubicBezTo>
                  <a:pt x="5339758" y="6622587"/>
                  <a:pt x="5249796" y="6712595"/>
                  <a:pt x="5173676" y="6802601"/>
                </a:cubicBezTo>
                <a:cubicBezTo>
                  <a:pt x="5166756" y="6811255"/>
                  <a:pt x="5159836" y="6821640"/>
                  <a:pt x="5153132" y="6832134"/>
                </a:cubicBezTo>
                <a:lnTo>
                  <a:pt x="5136638" y="6858000"/>
                </a:lnTo>
                <a:lnTo>
                  <a:pt x="5106051" y="6858000"/>
                </a:lnTo>
                <a:lnTo>
                  <a:pt x="5127832" y="6832026"/>
                </a:lnTo>
                <a:cubicBezTo>
                  <a:pt x="5158107" y="6799139"/>
                  <a:pt x="5187517" y="6767983"/>
                  <a:pt x="5208277" y="6740288"/>
                </a:cubicBezTo>
                <a:cubicBezTo>
                  <a:pt x="5215197" y="6740288"/>
                  <a:pt x="5215197" y="6733364"/>
                  <a:pt x="5208277" y="6733364"/>
                </a:cubicBezTo>
                <a:cubicBezTo>
                  <a:pt x="5208277" y="6733364"/>
                  <a:pt x="5201357" y="6740288"/>
                  <a:pt x="5201357" y="6740288"/>
                </a:cubicBezTo>
                <a:cubicBezTo>
                  <a:pt x="5194437" y="6754136"/>
                  <a:pt x="5187517" y="6754136"/>
                  <a:pt x="5180596" y="6754136"/>
                </a:cubicBezTo>
                <a:lnTo>
                  <a:pt x="5187389" y="6740544"/>
                </a:lnTo>
                <a:lnTo>
                  <a:pt x="5194437" y="6733364"/>
                </a:lnTo>
                <a:cubicBezTo>
                  <a:pt x="5187516" y="6740288"/>
                  <a:pt x="5187516" y="6740288"/>
                  <a:pt x="5187516" y="6740288"/>
                </a:cubicBezTo>
                <a:lnTo>
                  <a:pt x="5187389" y="6740544"/>
                </a:lnTo>
                <a:lnTo>
                  <a:pt x="5098421" y="6831161"/>
                </a:lnTo>
                <a:lnTo>
                  <a:pt x="5074751" y="6858000"/>
                </a:lnTo>
                <a:lnTo>
                  <a:pt x="4627783" y="6858000"/>
                </a:lnTo>
                <a:lnTo>
                  <a:pt x="4759894" y="6716663"/>
                </a:lnTo>
                <a:cubicBezTo>
                  <a:pt x="5450268" y="5934815"/>
                  <a:pt x="5893935" y="4941647"/>
                  <a:pt x="5986727" y="3868735"/>
                </a:cubicBezTo>
                <a:cubicBezTo>
                  <a:pt x="5995162" y="3759071"/>
                  <a:pt x="6003598" y="3657840"/>
                  <a:pt x="6003597" y="3548178"/>
                </a:cubicBezTo>
                <a:cubicBezTo>
                  <a:pt x="6003597" y="3548178"/>
                  <a:pt x="6012034" y="3548178"/>
                  <a:pt x="6012034" y="3539742"/>
                </a:cubicBezTo>
                <a:lnTo>
                  <a:pt x="6012033" y="3514433"/>
                </a:lnTo>
                <a:lnTo>
                  <a:pt x="6003597" y="3506001"/>
                </a:lnTo>
                <a:lnTo>
                  <a:pt x="6003597" y="3269799"/>
                </a:lnTo>
                <a:cubicBezTo>
                  <a:pt x="5995162" y="3084217"/>
                  <a:pt x="5978291" y="2907070"/>
                  <a:pt x="5952984" y="2721484"/>
                </a:cubicBezTo>
                <a:cubicBezTo>
                  <a:pt x="5868626" y="2122549"/>
                  <a:pt x="5683041" y="1557361"/>
                  <a:pt x="5404662" y="1051221"/>
                </a:cubicBezTo>
                <a:cubicBezTo>
                  <a:pt x="5261257" y="764409"/>
                  <a:pt x="5075668" y="486032"/>
                  <a:pt x="4873211" y="224525"/>
                </a:cubicBezTo>
                <a:cubicBezTo>
                  <a:pt x="4881646" y="232961"/>
                  <a:pt x="4881646" y="232961"/>
                  <a:pt x="4890083" y="232961"/>
                </a:cubicBezTo>
                <a:cubicBezTo>
                  <a:pt x="4873213" y="207654"/>
                  <a:pt x="4831032" y="157040"/>
                  <a:pt x="4797289" y="114861"/>
                </a:cubicBezTo>
                <a:cubicBezTo>
                  <a:pt x="4771984" y="89556"/>
                  <a:pt x="4755110" y="64247"/>
                  <a:pt x="4738239" y="55811"/>
                </a:cubicBezTo>
                <a:close/>
                <a:moveTo>
                  <a:pt x="0" y="0"/>
                </a:moveTo>
                <a:lnTo>
                  <a:pt x="4229922" y="0"/>
                </a:lnTo>
                <a:lnTo>
                  <a:pt x="4372273" y="157015"/>
                </a:lnTo>
                <a:cubicBezTo>
                  <a:pt x="4431688" y="226187"/>
                  <a:pt x="4489090" y="297230"/>
                  <a:pt x="4543809" y="370769"/>
                </a:cubicBezTo>
                <a:cubicBezTo>
                  <a:pt x="4656128" y="524172"/>
                  <a:pt x="4758013" y="681691"/>
                  <a:pt x="4849592" y="843375"/>
                </a:cubicBezTo>
                <a:lnTo>
                  <a:pt x="4914877" y="967066"/>
                </a:lnTo>
                <a:lnTo>
                  <a:pt x="4925933" y="979122"/>
                </a:lnTo>
                <a:cubicBezTo>
                  <a:pt x="4944916" y="1006408"/>
                  <a:pt x="4963897" y="1049113"/>
                  <a:pt x="4982878" y="1068093"/>
                </a:cubicBezTo>
                <a:cubicBezTo>
                  <a:pt x="4982877" y="1070904"/>
                  <a:pt x="4982877" y="1073716"/>
                  <a:pt x="4982876" y="1076527"/>
                </a:cubicBezTo>
                <a:lnTo>
                  <a:pt x="4982876" y="1084962"/>
                </a:lnTo>
                <a:lnTo>
                  <a:pt x="4991312" y="1084964"/>
                </a:lnTo>
                <a:cubicBezTo>
                  <a:pt x="5008182" y="1110271"/>
                  <a:pt x="4999747" y="1110271"/>
                  <a:pt x="5008183" y="1127139"/>
                </a:cubicBezTo>
                <a:lnTo>
                  <a:pt x="5008183" y="1135577"/>
                </a:lnTo>
                <a:lnTo>
                  <a:pt x="5016618" y="1144015"/>
                </a:lnTo>
                <a:lnTo>
                  <a:pt x="5016619" y="1135576"/>
                </a:lnTo>
                <a:cubicBezTo>
                  <a:pt x="5041926" y="1177757"/>
                  <a:pt x="5050362" y="1203064"/>
                  <a:pt x="5075670" y="1228369"/>
                </a:cubicBezTo>
                <a:lnTo>
                  <a:pt x="5067232" y="1228371"/>
                </a:lnTo>
                <a:lnTo>
                  <a:pt x="5067232" y="1236805"/>
                </a:lnTo>
                <a:cubicBezTo>
                  <a:pt x="5067235" y="1245241"/>
                  <a:pt x="5075669" y="1245241"/>
                  <a:pt x="5075669" y="1245241"/>
                </a:cubicBezTo>
                <a:lnTo>
                  <a:pt x="5084105" y="1245241"/>
                </a:lnTo>
                <a:cubicBezTo>
                  <a:pt x="5084106" y="1248053"/>
                  <a:pt x="5084106" y="1250866"/>
                  <a:pt x="5084107" y="1253677"/>
                </a:cubicBezTo>
                <a:cubicBezTo>
                  <a:pt x="5100976" y="1278984"/>
                  <a:pt x="5092540" y="1287420"/>
                  <a:pt x="5100976" y="1304291"/>
                </a:cubicBezTo>
                <a:cubicBezTo>
                  <a:pt x="5109412" y="1304291"/>
                  <a:pt x="5109411" y="1295855"/>
                  <a:pt x="5117847" y="1312726"/>
                </a:cubicBezTo>
                <a:cubicBezTo>
                  <a:pt x="5117848" y="1321162"/>
                  <a:pt x="5126283" y="1321162"/>
                  <a:pt x="5126282" y="1329598"/>
                </a:cubicBezTo>
                <a:cubicBezTo>
                  <a:pt x="5117847" y="1329598"/>
                  <a:pt x="5117847" y="1329598"/>
                  <a:pt x="5117847" y="1338033"/>
                </a:cubicBezTo>
                <a:lnTo>
                  <a:pt x="5126283" y="1346469"/>
                </a:lnTo>
                <a:cubicBezTo>
                  <a:pt x="5126283" y="1346469"/>
                  <a:pt x="5126285" y="1354905"/>
                  <a:pt x="5134719" y="1354905"/>
                </a:cubicBezTo>
                <a:cubicBezTo>
                  <a:pt x="5143154" y="1371778"/>
                  <a:pt x="5185333" y="1439263"/>
                  <a:pt x="5176898" y="1430824"/>
                </a:cubicBezTo>
                <a:cubicBezTo>
                  <a:pt x="5193769" y="1422391"/>
                  <a:pt x="5151590" y="1405518"/>
                  <a:pt x="5168461" y="1397082"/>
                </a:cubicBezTo>
                <a:cubicBezTo>
                  <a:pt x="5160025" y="1388648"/>
                  <a:pt x="5151590" y="1380211"/>
                  <a:pt x="5143155" y="1363341"/>
                </a:cubicBezTo>
                <a:lnTo>
                  <a:pt x="5143154" y="1354903"/>
                </a:lnTo>
                <a:lnTo>
                  <a:pt x="5143155" y="1346469"/>
                </a:lnTo>
                <a:cubicBezTo>
                  <a:pt x="5143155" y="1338034"/>
                  <a:pt x="5134719" y="1329598"/>
                  <a:pt x="5134719" y="1329598"/>
                </a:cubicBezTo>
                <a:cubicBezTo>
                  <a:pt x="5134719" y="1304291"/>
                  <a:pt x="5109411" y="1295855"/>
                  <a:pt x="5092539" y="1262112"/>
                </a:cubicBezTo>
                <a:cubicBezTo>
                  <a:pt x="5100976" y="1262115"/>
                  <a:pt x="5100976" y="1253677"/>
                  <a:pt x="5092540" y="1245241"/>
                </a:cubicBezTo>
                <a:lnTo>
                  <a:pt x="5092539" y="1236803"/>
                </a:lnTo>
                <a:lnTo>
                  <a:pt x="5092539" y="1219933"/>
                </a:lnTo>
                <a:cubicBezTo>
                  <a:pt x="5084107" y="1219935"/>
                  <a:pt x="5084105" y="1211496"/>
                  <a:pt x="5084107" y="1219935"/>
                </a:cubicBezTo>
                <a:lnTo>
                  <a:pt x="5075668" y="1219935"/>
                </a:lnTo>
                <a:cubicBezTo>
                  <a:pt x="5075669" y="1194627"/>
                  <a:pt x="5058796" y="1203064"/>
                  <a:pt x="5050362" y="1186189"/>
                </a:cubicBezTo>
                <a:cubicBezTo>
                  <a:pt x="5041926" y="1160885"/>
                  <a:pt x="5033490" y="1144012"/>
                  <a:pt x="5025055" y="1135578"/>
                </a:cubicBezTo>
                <a:lnTo>
                  <a:pt x="5025054" y="1127141"/>
                </a:lnTo>
                <a:lnTo>
                  <a:pt x="5025055" y="1118707"/>
                </a:lnTo>
                <a:cubicBezTo>
                  <a:pt x="5016619" y="1110270"/>
                  <a:pt x="5012403" y="1106052"/>
                  <a:pt x="5009238" y="1101833"/>
                </a:cubicBezTo>
                <a:lnTo>
                  <a:pt x="5004170" y="1092826"/>
                </a:lnTo>
                <a:lnTo>
                  <a:pt x="5008183" y="1093400"/>
                </a:lnTo>
                <a:lnTo>
                  <a:pt x="5008182" y="1084964"/>
                </a:lnTo>
                <a:lnTo>
                  <a:pt x="4999746" y="1076527"/>
                </a:lnTo>
                <a:lnTo>
                  <a:pt x="4991312" y="1068091"/>
                </a:lnTo>
                <a:cubicBezTo>
                  <a:pt x="4991314" y="1059657"/>
                  <a:pt x="4991314" y="1059657"/>
                  <a:pt x="4982876" y="1042786"/>
                </a:cubicBezTo>
                <a:cubicBezTo>
                  <a:pt x="4982876" y="1051221"/>
                  <a:pt x="4974440" y="1042787"/>
                  <a:pt x="4966004" y="1025912"/>
                </a:cubicBezTo>
                <a:cubicBezTo>
                  <a:pt x="4974440" y="1025914"/>
                  <a:pt x="4974440" y="1034350"/>
                  <a:pt x="4982876" y="1034349"/>
                </a:cubicBezTo>
                <a:cubicBezTo>
                  <a:pt x="4966005" y="1009043"/>
                  <a:pt x="4966004" y="1025912"/>
                  <a:pt x="4957571" y="1009043"/>
                </a:cubicBezTo>
                <a:cubicBezTo>
                  <a:pt x="4949132" y="983737"/>
                  <a:pt x="4957569" y="1000607"/>
                  <a:pt x="4932262" y="966864"/>
                </a:cubicBezTo>
                <a:cubicBezTo>
                  <a:pt x="4940697" y="958427"/>
                  <a:pt x="4949132" y="966864"/>
                  <a:pt x="4957569" y="966864"/>
                </a:cubicBezTo>
                <a:lnTo>
                  <a:pt x="4923825" y="933123"/>
                </a:lnTo>
                <a:lnTo>
                  <a:pt x="4932261" y="933122"/>
                </a:lnTo>
                <a:lnTo>
                  <a:pt x="4932262" y="924686"/>
                </a:lnTo>
                <a:cubicBezTo>
                  <a:pt x="4932262" y="924686"/>
                  <a:pt x="4923828" y="924686"/>
                  <a:pt x="4923825" y="916250"/>
                </a:cubicBezTo>
                <a:cubicBezTo>
                  <a:pt x="4915392" y="907814"/>
                  <a:pt x="4906952" y="890943"/>
                  <a:pt x="4898518" y="890943"/>
                </a:cubicBezTo>
                <a:cubicBezTo>
                  <a:pt x="4898518" y="890943"/>
                  <a:pt x="4890085" y="882507"/>
                  <a:pt x="4890083" y="874073"/>
                </a:cubicBezTo>
                <a:lnTo>
                  <a:pt x="4881646" y="865638"/>
                </a:lnTo>
                <a:lnTo>
                  <a:pt x="4881647" y="874073"/>
                </a:lnTo>
                <a:lnTo>
                  <a:pt x="4881647" y="882507"/>
                </a:lnTo>
                <a:cubicBezTo>
                  <a:pt x="4856340" y="857200"/>
                  <a:pt x="4847904" y="831895"/>
                  <a:pt x="4839470" y="815023"/>
                </a:cubicBezTo>
                <a:cubicBezTo>
                  <a:pt x="4847904" y="815024"/>
                  <a:pt x="4856341" y="823461"/>
                  <a:pt x="4864776" y="823459"/>
                </a:cubicBezTo>
                <a:cubicBezTo>
                  <a:pt x="4839469" y="781279"/>
                  <a:pt x="4814160" y="739104"/>
                  <a:pt x="4814160" y="772843"/>
                </a:cubicBezTo>
                <a:cubicBezTo>
                  <a:pt x="4797289" y="730666"/>
                  <a:pt x="4797289" y="730666"/>
                  <a:pt x="4771982" y="705360"/>
                </a:cubicBezTo>
                <a:cubicBezTo>
                  <a:pt x="4771982" y="705360"/>
                  <a:pt x="4780421" y="705359"/>
                  <a:pt x="4780419" y="713795"/>
                </a:cubicBezTo>
                <a:lnTo>
                  <a:pt x="4788853" y="713795"/>
                </a:lnTo>
                <a:cubicBezTo>
                  <a:pt x="4797291" y="722229"/>
                  <a:pt x="4797292" y="713795"/>
                  <a:pt x="4797292" y="713795"/>
                </a:cubicBezTo>
                <a:cubicBezTo>
                  <a:pt x="4797289" y="705360"/>
                  <a:pt x="4797289" y="705360"/>
                  <a:pt x="4788854" y="696923"/>
                </a:cubicBezTo>
                <a:lnTo>
                  <a:pt x="4797290" y="696923"/>
                </a:lnTo>
                <a:lnTo>
                  <a:pt x="4805728" y="705359"/>
                </a:lnTo>
                <a:cubicBezTo>
                  <a:pt x="4805727" y="708171"/>
                  <a:pt x="4805727" y="710983"/>
                  <a:pt x="4805726" y="713795"/>
                </a:cubicBezTo>
                <a:lnTo>
                  <a:pt x="4814160" y="722229"/>
                </a:lnTo>
                <a:lnTo>
                  <a:pt x="4822596" y="730666"/>
                </a:lnTo>
                <a:cubicBezTo>
                  <a:pt x="4881647" y="823459"/>
                  <a:pt x="4932262" y="907814"/>
                  <a:pt x="4991311" y="1000607"/>
                </a:cubicBezTo>
                <a:lnTo>
                  <a:pt x="4991312" y="1009043"/>
                </a:lnTo>
                <a:lnTo>
                  <a:pt x="4999746" y="1017476"/>
                </a:lnTo>
                <a:cubicBezTo>
                  <a:pt x="5025057" y="1042786"/>
                  <a:pt x="5016619" y="1042785"/>
                  <a:pt x="5033490" y="1068093"/>
                </a:cubicBezTo>
                <a:cubicBezTo>
                  <a:pt x="5033490" y="1076527"/>
                  <a:pt x="5033489" y="1084964"/>
                  <a:pt x="5041925" y="1093401"/>
                </a:cubicBezTo>
                <a:lnTo>
                  <a:pt x="5050362" y="1101835"/>
                </a:lnTo>
                <a:cubicBezTo>
                  <a:pt x="5067233" y="1127141"/>
                  <a:pt x="5075669" y="1152450"/>
                  <a:pt x="5092540" y="1160885"/>
                </a:cubicBezTo>
                <a:lnTo>
                  <a:pt x="5100975" y="1169321"/>
                </a:lnTo>
                <a:lnTo>
                  <a:pt x="5100976" y="1194627"/>
                </a:lnTo>
                <a:cubicBezTo>
                  <a:pt x="5109412" y="1194627"/>
                  <a:pt x="5126283" y="1236805"/>
                  <a:pt x="5143155" y="1253676"/>
                </a:cubicBezTo>
                <a:lnTo>
                  <a:pt x="5151590" y="1262112"/>
                </a:lnTo>
                <a:lnTo>
                  <a:pt x="5151590" y="1270548"/>
                </a:lnTo>
                <a:cubicBezTo>
                  <a:pt x="5185332" y="1346469"/>
                  <a:pt x="5219076" y="1430825"/>
                  <a:pt x="5261254" y="1506748"/>
                </a:cubicBezTo>
                <a:cubicBezTo>
                  <a:pt x="5261255" y="1515180"/>
                  <a:pt x="5269690" y="1523617"/>
                  <a:pt x="5278126" y="1532055"/>
                </a:cubicBezTo>
                <a:cubicBezTo>
                  <a:pt x="5278126" y="1540489"/>
                  <a:pt x="5278125" y="1548926"/>
                  <a:pt x="5278128" y="1557362"/>
                </a:cubicBezTo>
                <a:cubicBezTo>
                  <a:pt x="5278125" y="1548926"/>
                  <a:pt x="5286562" y="1557361"/>
                  <a:pt x="5294998" y="1557362"/>
                </a:cubicBezTo>
                <a:cubicBezTo>
                  <a:pt x="5294997" y="1565794"/>
                  <a:pt x="5303433" y="1574233"/>
                  <a:pt x="5303433" y="1574233"/>
                </a:cubicBezTo>
                <a:cubicBezTo>
                  <a:pt x="5320305" y="1616412"/>
                  <a:pt x="5328741" y="1658590"/>
                  <a:pt x="5345614" y="1692332"/>
                </a:cubicBezTo>
                <a:cubicBezTo>
                  <a:pt x="5345613" y="1695144"/>
                  <a:pt x="5345613" y="1697956"/>
                  <a:pt x="5345612" y="1700767"/>
                </a:cubicBezTo>
                <a:lnTo>
                  <a:pt x="5345612" y="1717637"/>
                </a:lnTo>
                <a:lnTo>
                  <a:pt x="5354048" y="1717639"/>
                </a:lnTo>
                <a:cubicBezTo>
                  <a:pt x="5379355" y="1768251"/>
                  <a:pt x="5404662" y="1810432"/>
                  <a:pt x="5413098" y="1844173"/>
                </a:cubicBezTo>
                <a:cubicBezTo>
                  <a:pt x="5438404" y="1869479"/>
                  <a:pt x="5455275" y="1945401"/>
                  <a:pt x="5480584" y="2012887"/>
                </a:cubicBezTo>
                <a:cubicBezTo>
                  <a:pt x="5497455" y="2029761"/>
                  <a:pt x="5505890" y="2088808"/>
                  <a:pt x="5514328" y="2105680"/>
                </a:cubicBezTo>
                <a:lnTo>
                  <a:pt x="5514328" y="2114117"/>
                </a:lnTo>
                <a:lnTo>
                  <a:pt x="5514327" y="2122551"/>
                </a:lnTo>
                <a:lnTo>
                  <a:pt x="5514328" y="2130987"/>
                </a:lnTo>
                <a:cubicBezTo>
                  <a:pt x="5522762" y="2139423"/>
                  <a:pt x="5522762" y="2139423"/>
                  <a:pt x="5522762" y="2130987"/>
                </a:cubicBezTo>
                <a:cubicBezTo>
                  <a:pt x="5531197" y="2156294"/>
                  <a:pt x="5531198" y="2139423"/>
                  <a:pt x="5539633" y="2139424"/>
                </a:cubicBezTo>
                <a:cubicBezTo>
                  <a:pt x="5531196" y="2164730"/>
                  <a:pt x="5556505" y="2164730"/>
                  <a:pt x="5556503" y="2198472"/>
                </a:cubicBezTo>
                <a:cubicBezTo>
                  <a:pt x="5564941" y="2190038"/>
                  <a:pt x="5564939" y="2215344"/>
                  <a:pt x="5573376" y="2215344"/>
                </a:cubicBezTo>
                <a:cubicBezTo>
                  <a:pt x="5556504" y="2181601"/>
                  <a:pt x="5548068" y="2122551"/>
                  <a:pt x="5531197" y="2114117"/>
                </a:cubicBezTo>
                <a:lnTo>
                  <a:pt x="5531198" y="2097245"/>
                </a:lnTo>
                <a:lnTo>
                  <a:pt x="5522762" y="2088808"/>
                </a:lnTo>
                <a:cubicBezTo>
                  <a:pt x="5522762" y="2038194"/>
                  <a:pt x="5497455" y="1996017"/>
                  <a:pt x="5480583" y="1953837"/>
                </a:cubicBezTo>
                <a:cubicBezTo>
                  <a:pt x="5438405" y="1844173"/>
                  <a:pt x="5404661" y="1734510"/>
                  <a:pt x="5362484" y="1641717"/>
                </a:cubicBezTo>
                <a:cubicBezTo>
                  <a:pt x="5328740" y="1565794"/>
                  <a:pt x="5294998" y="1447698"/>
                  <a:pt x="5235948" y="1346470"/>
                </a:cubicBezTo>
                <a:cubicBezTo>
                  <a:pt x="5227512" y="1329599"/>
                  <a:pt x="5210641" y="1321163"/>
                  <a:pt x="5210643" y="1304291"/>
                </a:cubicBezTo>
                <a:cubicBezTo>
                  <a:pt x="5168462" y="1228369"/>
                  <a:pt x="5143155" y="1152450"/>
                  <a:pt x="5109412" y="1093400"/>
                </a:cubicBezTo>
                <a:cubicBezTo>
                  <a:pt x="5075669" y="1051221"/>
                  <a:pt x="5092540" y="1076527"/>
                  <a:pt x="5067234" y="1025914"/>
                </a:cubicBezTo>
                <a:cubicBezTo>
                  <a:pt x="5041926" y="966866"/>
                  <a:pt x="5008183" y="916250"/>
                  <a:pt x="4974440" y="882507"/>
                </a:cubicBezTo>
                <a:cubicBezTo>
                  <a:pt x="4940696" y="806586"/>
                  <a:pt x="4856339" y="705359"/>
                  <a:pt x="4814162" y="637873"/>
                </a:cubicBezTo>
                <a:cubicBezTo>
                  <a:pt x="4797289" y="612566"/>
                  <a:pt x="4788854" y="621003"/>
                  <a:pt x="4771983" y="595695"/>
                </a:cubicBezTo>
                <a:cubicBezTo>
                  <a:pt x="4788854" y="587259"/>
                  <a:pt x="4755109" y="545082"/>
                  <a:pt x="4729804" y="519774"/>
                </a:cubicBezTo>
                <a:cubicBezTo>
                  <a:pt x="4729804" y="519774"/>
                  <a:pt x="4721369" y="519774"/>
                  <a:pt x="4712933" y="511338"/>
                </a:cubicBezTo>
                <a:cubicBezTo>
                  <a:pt x="4687626" y="486033"/>
                  <a:pt x="4670753" y="426982"/>
                  <a:pt x="4628576" y="393238"/>
                </a:cubicBezTo>
                <a:cubicBezTo>
                  <a:pt x="4620140" y="384804"/>
                  <a:pt x="4611704" y="393238"/>
                  <a:pt x="4594833" y="376368"/>
                </a:cubicBezTo>
                <a:cubicBezTo>
                  <a:pt x="4594833" y="376368"/>
                  <a:pt x="4594833" y="351062"/>
                  <a:pt x="4577960" y="342623"/>
                </a:cubicBezTo>
                <a:cubicBezTo>
                  <a:pt x="4510475" y="249831"/>
                  <a:pt x="4400810" y="148604"/>
                  <a:pt x="4324890" y="72683"/>
                </a:cubicBezTo>
                <a:cubicBezTo>
                  <a:pt x="4308018" y="55812"/>
                  <a:pt x="4291147" y="36832"/>
                  <a:pt x="4273221" y="16797"/>
                </a:cubicBezTo>
                <a:lnTo>
                  <a:pt x="4257562" y="0"/>
                </a:lnTo>
                <a:lnTo>
                  <a:pt x="4303981" y="0"/>
                </a:lnTo>
                <a:lnTo>
                  <a:pt x="4319485" y="14161"/>
                </a:lnTo>
                <a:cubicBezTo>
                  <a:pt x="4325944" y="20488"/>
                  <a:pt x="4333325" y="28396"/>
                  <a:pt x="4341761" y="38940"/>
                </a:cubicBezTo>
                <a:lnTo>
                  <a:pt x="4333323" y="38940"/>
                </a:lnTo>
                <a:lnTo>
                  <a:pt x="4341761" y="47377"/>
                </a:lnTo>
                <a:cubicBezTo>
                  <a:pt x="4341762" y="64247"/>
                  <a:pt x="4324890" y="38940"/>
                  <a:pt x="4316454" y="38940"/>
                </a:cubicBezTo>
                <a:cubicBezTo>
                  <a:pt x="4333323" y="64247"/>
                  <a:pt x="4341762" y="64247"/>
                  <a:pt x="4358630" y="64247"/>
                </a:cubicBezTo>
                <a:cubicBezTo>
                  <a:pt x="4358633" y="72683"/>
                  <a:pt x="4358633" y="72683"/>
                  <a:pt x="4367067" y="81121"/>
                </a:cubicBezTo>
                <a:cubicBezTo>
                  <a:pt x="4367069" y="89554"/>
                  <a:pt x="4375504" y="89556"/>
                  <a:pt x="4375504" y="89556"/>
                </a:cubicBezTo>
                <a:lnTo>
                  <a:pt x="4383940" y="81120"/>
                </a:lnTo>
                <a:cubicBezTo>
                  <a:pt x="4392373" y="114861"/>
                  <a:pt x="4409246" y="89554"/>
                  <a:pt x="4434553" y="131733"/>
                </a:cubicBezTo>
                <a:lnTo>
                  <a:pt x="4442990" y="140168"/>
                </a:lnTo>
                <a:lnTo>
                  <a:pt x="4451426" y="140168"/>
                </a:lnTo>
                <a:cubicBezTo>
                  <a:pt x="4510474" y="207654"/>
                  <a:pt x="4561090" y="258268"/>
                  <a:pt x="4611704" y="300447"/>
                </a:cubicBezTo>
                <a:cubicBezTo>
                  <a:pt x="4603266" y="300447"/>
                  <a:pt x="4603267" y="334190"/>
                  <a:pt x="4620140" y="325755"/>
                </a:cubicBezTo>
                <a:cubicBezTo>
                  <a:pt x="4611704" y="308881"/>
                  <a:pt x="4628575" y="317318"/>
                  <a:pt x="4637011" y="334188"/>
                </a:cubicBezTo>
                <a:cubicBezTo>
                  <a:pt x="4662316" y="367932"/>
                  <a:pt x="4712933" y="418545"/>
                  <a:pt x="4755110" y="477595"/>
                </a:cubicBezTo>
                <a:cubicBezTo>
                  <a:pt x="4797290" y="528209"/>
                  <a:pt x="4839469" y="587259"/>
                  <a:pt x="4873211" y="629438"/>
                </a:cubicBezTo>
                <a:cubicBezTo>
                  <a:pt x="4864775" y="621002"/>
                  <a:pt x="4873211" y="654745"/>
                  <a:pt x="4881646" y="654745"/>
                </a:cubicBezTo>
                <a:cubicBezTo>
                  <a:pt x="4873211" y="637873"/>
                  <a:pt x="4881647" y="637873"/>
                  <a:pt x="4890082" y="646309"/>
                </a:cubicBezTo>
                <a:cubicBezTo>
                  <a:pt x="4890083" y="663180"/>
                  <a:pt x="4923827" y="705359"/>
                  <a:pt x="4949133" y="739102"/>
                </a:cubicBezTo>
                <a:cubicBezTo>
                  <a:pt x="4974440" y="772843"/>
                  <a:pt x="4999747" y="798150"/>
                  <a:pt x="4991312" y="798150"/>
                </a:cubicBezTo>
                <a:cubicBezTo>
                  <a:pt x="5025055" y="831895"/>
                  <a:pt x="5041926" y="865638"/>
                  <a:pt x="5058797" y="899380"/>
                </a:cubicBezTo>
                <a:cubicBezTo>
                  <a:pt x="5084104" y="941557"/>
                  <a:pt x="5100976" y="983736"/>
                  <a:pt x="5143155" y="1034350"/>
                </a:cubicBezTo>
                <a:lnTo>
                  <a:pt x="5143154" y="1051222"/>
                </a:lnTo>
                <a:cubicBezTo>
                  <a:pt x="5176898" y="1059657"/>
                  <a:pt x="5202205" y="1169322"/>
                  <a:pt x="5227512" y="1203064"/>
                </a:cubicBezTo>
                <a:cubicBezTo>
                  <a:pt x="5235949" y="1211497"/>
                  <a:pt x="5235950" y="1203065"/>
                  <a:pt x="5244383" y="1219935"/>
                </a:cubicBezTo>
                <a:cubicBezTo>
                  <a:pt x="5261254" y="1245241"/>
                  <a:pt x="5261256" y="1270548"/>
                  <a:pt x="5278126" y="1295855"/>
                </a:cubicBezTo>
                <a:cubicBezTo>
                  <a:pt x="5286561" y="1312728"/>
                  <a:pt x="5295000" y="1321162"/>
                  <a:pt x="5311869" y="1338033"/>
                </a:cubicBezTo>
                <a:cubicBezTo>
                  <a:pt x="5337176" y="1388648"/>
                  <a:pt x="5354048" y="1464569"/>
                  <a:pt x="5379354" y="1523620"/>
                </a:cubicBezTo>
                <a:cubicBezTo>
                  <a:pt x="5413098" y="1591105"/>
                  <a:pt x="5446840" y="1692332"/>
                  <a:pt x="5480584" y="1768253"/>
                </a:cubicBezTo>
                <a:cubicBezTo>
                  <a:pt x="5489019" y="1793560"/>
                  <a:pt x="5505891" y="1818865"/>
                  <a:pt x="5514328" y="1835738"/>
                </a:cubicBezTo>
                <a:lnTo>
                  <a:pt x="5505890" y="1827301"/>
                </a:lnTo>
                <a:cubicBezTo>
                  <a:pt x="5514327" y="1861046"/>
                  <a:pt x="5531197" y="1894789"/>
                  <a:pt x="5539634" y="1920094"/>
                </a:cubicBezTo>
                <a:lnTo>
                  <a:pt x="5539634" y="1945401"/>
                </a:lnTo>
                <a:cubicBezTo>
                  <a:pt x="5564941" y="2029760"/>
                  <a:pt x="5598683" y="2139423"/>
                  <a:pt x="5623989" y="2215343"/>
                </a:cubicBezTo>
                <a:lnTo>
                  <a:pt x="5615554" y="2215342"/>
                </a:lnTo>
                <a:lnTo>
                  <a:pt x="5615555" y="2223779"/>
                </a:lnTo>
                <a:lnTo>
                  <a:pt x="5623988" y="2232216"/>
                </a:lnTo>
                <a:cubicBezTo>
                  <a:pt x="5632426" y="2257524"/>
                  <a:pt x="5640861" y="2350315"/>
                  <a:pt x="5649298" y="2325008"/>
                </a:cubicBezTo>
                <a:lnTo>
                  <a:pt x="5649298" y="2333444"/>
                </a:lnTo>
                <a:lnTo>
                  <a:pt x="5649298" y="2341878"/>
                </a:lnTo>
                <a:lnTo>
                  <a:pt x="5657733" y="2341879"/>
                </a:lnTo>
                <a:lnTo>
                  <a:pt x="5657733" y="2333443"/>
                </a:lnTo>
                <a:cubicBezTo>
                  <a:pt x="5674605" y="2325008"/>
                  <a:pt x="5666171" y="2358751"/>
                  <a:pt x="5666169" y="2367185"/>
                </a:cubicBezTo>
                <a:cubicBezTo>
                  <a:pt x="5674605" y="2350315"/>
                  <a:pt x="5691476" y="2400928"/>
                  <a:pt x="5683040" y="2367183"/>
                </a:cubicBezTo>
                <a:cubicBezTo>
                  <a:pt x="5674605" y="2367186"/>
                  <a:pt x="5674605" y="2341878"/>
                  <a:pt x="5674605" y="2341878"/>
                </a:cubicBezTo>
                <a:cubicBezTo>
                  <a:pt x="5683041" y="2358751"/>
                  <a:pt x="5683041" y="2350315"/>
                  <a:pt x="5683040" y="2341879"/>
                </a:cubicBezTo>
                <a:cubicBezTo>
                  <a:pt x="5666171" y="2333443"/>
                  <a:pt x="5666171" y="2299699"/>
                  <a:pt x="5649298" y="2274394"/>
                </a:cubicBezTo>
                <a:lnTo>
                  <a:pt x="5649298" y="2257524"/>
                </a:lnTo>
                <a:lnTo>
                  <a:pt x="5649298" y="2249087"/>
                </a:lnTo>
                <a:lnTo>
                  <a:pt x="5649297" y="2240649"/>
                </a:lnTo>
                <a:lnTo>
                  <a:pt x="5640860" y="2240651"/>
                </a:lnTo>
                <a:cubicBezTo>
                  <a:pt x="5640862" y="2232213"/>
                  <a:pt x="5640862" y="2232213"/>
                  <a:pt x="5640862" y="2223779"/>
                </a:cubicBezTo>
                <a:cubicBezTo>
                  <a:pt x="5649297" y="2215342"/>
                  <a:pt x="5649296" y="2232217"/>
                  <a:pt x="5657734" y="2232217"/>
                </a:cubicBezTo>
                <a:cubicBezTo>
                  <a:pt x="5657734" y="2215345"/>
                  <a:pt x="5649297" y="2215342"/>
                  <a:pt x="5649298" y="2206908"/>
                </a:cubicBezTo>
                <a:lnTo>
                  <a:pt x="5649298" y="2198470"/>
                </a:lnTo>
                <a:lnTo>
                  <a:pt x="5649297" y="2190035"/>
                </a:lnTo>
                <a:lnTo>
                  <a:pt x="5649298" y="2181601"/>
                </a:lnTo>
                <a:lnTo>
                  <a:pt x="5640859" y="2147859"/>
                </a:lnTo>
                <a:lnTo>
                  <a:pt x="5632426" y="2139423"/>
                </a:lnTo>
                <a:cubicBezTo>
                  <a:pt x="5615553" y="2088809"/>
                  <a:pt x="5615555" y="2105681"/>
                  <a:pt x="5607121" y="2055067"/>
                </a:cubicBezTo>
                <a:cubicBezTo>
                  <a:pt x="5607121" y="2046628"/>
                  <a:pt x="5607121" y="2046628"/>
                  <a:pt x="5607118" y="2038194"/>
                </a:cubicBezTo>
                <a:cubicBezTo>
                  <a:pt x="5598683" y="2029760"/>
                  <a:pt x="5598683" y="2029760"/>
                  <a:pt x="5598684" y="2038192"/>
                </a:cubicBezTo>
                <a:cubicBezTo>
                  <a:pt x="5598684" y="2012887"/>
                  <a:pt x="5590248" y="1970710"/>
                  <a:pt x="5573377" y="1962273"/>
                </a:cubicBezTo>
                <a:cubicBezTo>
                  <a:pt x="5581812" y="1979144"/>
                  <a:pt x="5573375" y="1979146"/>
                  <a:pt x="5564941" y="1962273"/>
                </a:cubicBezTo>
                <a:lnTo>
                  <a:pt x="5564941" y="1953837"/>
                </a:lnTo>
                <a:lnTo>
                  <a:pt x="5573376" y="1953838"/>
                </a:lnTo>
                <a:cubicBezTo>
                  <a:pt x="5573375" y="1951025"/>
                  <a:pt x="5573377" y="1948213"/>
                  <a:pt x="5573377" y="1945401"/>
                </a:cubicBezTo>
                <a:lnTo>
                  <a:pt x="5564941" y="1936967"/>
                </a:lnTo>
                <a:cubicBezTo>
                  <a:pt x="5564941" y="1886353"/>
                  <a:pt x="5505889" y="1759817"/>
                  <a:pt x="5489019" y="1700769"/>
                </a:cubicBezTo>
                <a:cubicBezTo>
                  <a:pt x="5480583" y="1667026"/>
                  <a:pt x="5489018" y="1658589"/>
                  <a:pt x="5472148" y="1633282"/>
                </a:cubicBezTo>
                <a:cubicBezTo>
                  <a:pt x="5472148" y="1616412"/>
                  <a:pt x="5455276" y="1607977"/>
                  <a:pt x="5446841" y="1591103"/>
                </a:cubicBezTo>
                <a:cubicBezTo>
                  <a:pt x="5438404" y="1557360"/>
                  <a:pt x="5438404" y="1532053"/>
                  <a:pt x="5413098" y="1523619"/>
                </a:cubicBezTo>
                <a:cubicBezTo>
                  <a:pt x="5362483" y="1363341"/>
                  <a:pt x="5269690" y="1186189"/>
                  <a:pt x="5176900" y="1034350"/>
                </a:cubicBezTo>
                <a:cubicBezTo>
                  <a:pt x="5185335" y="1025912"/>
                  <a:pt x="5185335" y="1025912"/>
                  <a:pt x="5185333" y="1017477"/>
                </a:cubicBezTo>
                <a:cubicBezTo>
                  <a:pt x="5185334" y="1020289"/>
                  <a:pt x="5185334" y="1023100"/>
                  <a:pt x="5185335" y="1025912"/>
                </a:cubicBezTo>
                <a:lnTo>
                  <a:pt x="5193769" y="1025914"/>
                </a:lnTo>
                <a:cubicBezTo>
                  <a:pt x="5193769" y="1025914"/>
                  <a:pt x="5193768" y="1017477"/>
                  <a:pt x="5185332" y="1009044"/>
                </a:cubicBezTo>
                <a:lnTo>
                  <a:pt x="5185332" y="983737"/>
                </a:lnTo>
                <a:cubicBezTo>
                  <a:pt x="5176898" y="992171"/>
                  <a:pt x="5168462" y="983736"/>
                  <a:pt x="5151590" y="958427"/>
                </a:cubicBezTo>
                <a:lnTo>
                  <a:pt x="5151589" y="949995"/>
                </a:lnTo>
                <a:cubicBezTo>
                  <a:pt x="5151589" y="949995"/>
                  <a:pt x="5143156" y="949995"/>
                  <a:pt x="5143155" y="941557"/>
                </a:cubicBezTo>
                <a:lnTo>
                  <a:pt x="5143155" y="933122"/>
                </a:lnTo>
                <a:lnTo>
                  <a:pt x="5134718" y="933123"/>
                </a:lnTo>
                <a:cubicBezTo>
                  <a:pt x="5134719" y="924686"/>
                  <a:pt x="5134719" y="924686"/>
                  <a:pt x="5126283" y="916250"/>
                </a:cubicBezTo>
                <a:cubicBezTo>
                  <a:pt x="5134721" y="899379"/>
                  <a:pt x="5100976" y="874073"/>
                  <a:pt x="5109414" y="874074"/>
                </a:cubicBezTo>
                <a:lnTo>
                  <a:pt x="5117847" y="874073"/>
                </a:lnTo>
                <a:lnTo>
                  <a:pt x="5126285" y="882507"/>
                </a:lnTo>
                <a:cubicBezTo>
                  <a:pt x="5126283" y="874073"/>
                  <a:pt x="5117847" y="874073"/>
                  <a:pt x="5117848" y="865636"/>
                </a:cubicBezTo>
                <a:lnTo>
                  <a:pt x="5109412" y="857200"/>
                </a:lnTo>
                <a:cubicBezTo>
                  <a:pt x="5100976" y="840329"/>
                  <a:pt x="5092540" y="823459"/>
                  <a:pt x="5084104" y="823460"/>
                </a:cubicBezTo>
                <a:lnTo>
                  <a:pt x="5084105" y="815023"/>
                </a:lnTo>
                <a:cubicBezTo>
                  <a:pt x="5084105" y="815023"/>
                  <a:pt x="5084105" y="806586"/>
                  <a:pt x="5075670" y="798150"/>
                </a:cubicBezTo>
                <a:lnTo>
                  <a:pt x="5067233" y="798150"/>
                </a:lnTo>
                <a:lnTo>
                  <a:pt x="5067232" y="806587"/>
                </a:lnTo>
                <a:cubicBezTo>
                  <a:pt x="5067233" y="798150"/>
                  <a:pt x="5067233" y="789717"/>
                  <a:pt x="5058798" y="781279"/>
                </a:cubicBezTo>
                <a:cubicBezTo>
                  <a:pt x="5058797" y="789717"/>
                  <a:pt x="5050364" y="789716"/>
                  <a:pt x="5041925" y="781279"/>
                </a:cubicBezTo>
                <a:cubicBezTo>
                  <a:pt x="5050361" y="781278"/>
                  <a:pt x="5041928" y="772846"/>
                  <a:pt x="5041926" y="764409"/>
                </a:cubicBezTo>
                <a:lnTo>
                  <a:pt x="5033489" y="755973"/>
                </a:lnTo>
                <a:lnTo>
                  <a:pt x="5033489" y="747536"/>
                </a:lnTo>
                <a:lnTo>
                  <a:pt x="5025055" y="747536"/>
                </a:lnTo>
                <a:lnTo>
                  <a:pt x="5025055" y="755973"/>
                </a:lnTo>
                <a:cubicBezTo>
                  <a:pt x="4999747" y="713795"/>
                  <a:pt x="4974442" y="671616"/>
                  <a:pt x="4957570" y="663182"/>
                </a:cubicBezTo>
                <a:cubicBezTo>
                  <a:pt x="4949133" y="654745"/>
                  <a:pt x="4949133" y="654745"/>
                  <a:pt x="4949133" y="646309"/>
                </a:cubicBezTo>
                <a:cubicBezTo>
                  <a:pt x="4940697" y="637873"/>
                  <a:pt x="4940697" y="637873"/>
                  <a:pt x="4932264" y="637873"/>
                </a:cubicBezTo>
                <a:cubicBezTo>
                  <a:pt x="4932263" y="640081"/>
                  <a:pt x="4932263" y="642288"/>
                  <a:pt x="4932262" y="644497"/>
                </a:cubicBezTo>
                <a:lnTo>
                  <a:pt x="4910645" y="618234"/>
                </a:lnTo>
                <a:cubicBezTo>
                  <a:pt x="4886921" y="587787"/>
                  <a:pt x="4877430" y="570388"/>
                  <a:pt x="4839468" y="519774"/>
                </a:cubicBezTo>
                <a:cubicBezTo>
                  <a:pt x="4814159" y="502903"/>
                  <a:pt x="4805728" y="494466"/>
                  <a:pt x="4797289" y="494466"/>
                </a:cubicBezTo>
                <a:lnTo>
                  <a:pt x="4797289" y="469162"/>
                </a:lnTo>
                <a:cubicBezTo>
                  <a:pt x="4780419" y="469159"/>
                  <a:pt x="4780419" y="443852"/>
                  <a:pt x="4755109" y="418545"/>
                </a:cubicBezTo>
                <a:cubicBezTo>
                  <a:pt x="4729804" y="393238"/>
                  <a:pt x="4746678" y="435418"/>
                  <a:pt x="4721368" y="401675"/>
                </a:cubicBezTo>
                <a:cubicBezTo>
                  <a:pt x="4746676" y="418545"/>
                  <a:pt x="4721369" y="384804"/>
                  <a:pt x="4696060" y="359495"/>
                </a:cubicBezTo>
                <a:lnTo>
                  <a:pt x="4704496" y="359495"/>
                </a:lnTo>
                <a:cubicBezTo>
                  <a:pt x="4712932" y="367932"/>
                  <a:pt x="4721370" y="376368"/>
                  <a:pt x="4721369" y="367932"/>
                </a:cubicBezTo>
                <a:cubicBezTo>
                  <a:pt x="4721369" y="367932"/>
                  <a:pt x="4721369" y="359495"/>
                  <a:pt x="4712933" y="351061"/>
                </a:cubicBezTo>
                <a:lnTo>
                  <a:pt x="4704497" y="342625"/>
                </a:lnTo>
                <a:cubicBezTo>
                  <a:pt x="4712932" y="342625"/>
                  <a:pt x="4721369" y="367932"/>
                  <a:pt x="4729804" y="359495"/>
                </a:cubicBezTo>
                <a:cubicBezTo>
                  <a:pt x="4712932" y="342625"/>
                  <a:pt x="4704497" y="325754"/>
                  <a:pt x="4696060" y="325754"/>
                </a:cubicBezTo>
                <a:cubicBezTo>
                  <a:pt x="4687627" y="325755"/>
                  <a:pt x="4687627" y="325755"/>
                  <a:pt x="4687626" y="317318"/>
                </a:cubicBezTo>
                <a:cubicBezTo>
                  <a:pt x="4679192" y="308881"/>
                  <a:pt x="4670753" y="300448"/>
                  <a:pt x="4662317" y="300447"/>
                </a:cubicBezTo>
                <a:cubicBezTo>
                  <a:pt x="4662317" y="300447"/>
                  <a:pt x="4662317" y="308882"/>
                  <a:pt x="4670754" y="317320"/>
                </a:cubicBezTo>
                <a:lnTo>
                  <a:pt x="4670753" y="325755"/>
                </a:lnTo>
                <a:cubicBezTo>
                  <a:pt x="4653882" y="317319"/>
                  <a:pt x="4653882" y="334188"/>
                  <a:pt x="4645447" y="300448"/>
                </a:cubicBezTo>
                <a:cubicBezTo>
                  <a:pt x="4637010" y="308882"/>
                  <a:pt x="4653883" y="325754"/>
                  <a:pt x="4653882" y="334188"/>
                </a:cubicBezTo>
                <a:cubicBezTo>
                  <a:pt x="4628576" y="300447"/>
                  <a:pt x="4637009" y="292011"/>
                  <a:pt x="4620140" y="275141"/>
                </a:cubicBezTo>
                <a:cubicBezTo>
                  <a:pt x="4628578" y="275140"/>
                  <a:pt x="4628578" y="283575"/>
                  <a:pt x="4628578" y="283575"/>
                </a:cubicBezTo>
                <a:cubicBezTo>
                  <a:pt x="4637009" y="292011"/>
                  <a:pt x="4637009" y="292011"/>
                  <a:pt x="4645446" y="283575"/>
                </a:cubicBezTo>
                <a:lnTo>
                  <a:pt x="4628576" y="266706"/>
                </a:lnTo>
                <a:cubicBezTo>
                  <a:pt x="4645447" y="275142"/>
                  <a:pt x="4645447" y="266704"/>
                  <a:pt x="4628576" y="258268"/>
                </a:cubicBezTo>
                <a:cubicBezTo>
                  <a:pt x="4628577" y="255456"/>
                  <a:pt x="4628577" y="252643"/>
                  <a:pt x="4628578" y="249831"/>
                </a:cubicBezTo>
                <a:cubicBezTo>
                  <a:pt x="4637010" y="258268"/>
                  <a:pt x="4637010" y="249831"/>
                  <a:pt x="4637010" y="249831"/>
                </a:cubicBezTo>
                <a:cubicBezTo>
                  <a:pt x="4628575" y="241395"/>
                  <a:pt x="4628575" y="241395"/>
                  <a:pt x="4620140" y="241397"/>
                </a:cubicBezTo>
                <a:lnTo>
                  <a:pt x="4611704" y="232961"/>
                </a:lnTo>
                <a:lnTo>
                  <a:pt x="4594835" y="199218"/>
                </a:lnTo>
                <a:lnTo>
                  <a:pt x="4603267" y="207654"/>
                </a:lnTo>
                <a:cubicBezTo>
                  <a:pt x="4611703" y="216090"/>
                  <a:pt x="4620140" y="216090"/>
                  <a:pt x="4620140" y="216090"/>
                </a:cubicBezTo>
                <a:cubicBezTo>
                  <a:pt x="4620139" y="207656"/>
                  <a:pt x="4611704" y="199218"/>
                  <a:pt x="4603267" y="190783"/>
                </a:cubicBezTo>
                <a:lnTo>
                  <a:pt x="4594832" y="182347"/>
                </a:lnTo>
                <a:lnTo>
                  <a:pt x="4586397" y="173911"/>
                </a:lnTo>
                <a:cubicBezTo>
                  <a:pt x="4577961" y="165475"/>
                  <a:pt x="4569526" y="165475"/>
                  <a:pt x="4569526" y="173913"/>
                </a:cubicBezTo>
                <a:cubicBezTo>
                  <a:pt x="4569526" y="173913"/>
                  <a:pt x="4569525" y="182347"/>
                  <a:pt x="4577960" y="190784"/>
                </a:cubicBezTo>
                <a:lnTo>
                  <a:pt x="4586396" y="190783"/>
                </a:lnTo>
                <a:lnTo>
                  <a:pt x="4594835" y="199218"/>
                </a:lnTo>
                <a:cubicBezTo>
                  <a:pt x="4552654" y="182347"/>
                  <a:pt x="4586399" y="207656"/>
                  <a:pt x="4603267" y="232961"/>
                </a:cubicBezTo>
                <a:lnTo>
                  <a:pt x="4594833" y="224525"/>
                </a:lnTo>
                <a:cubicBezTo>
                  <a:pt x="4594833" y="227338"/>
                  <a:pt x="4594833" y="230149"/>
                  <a:pt x="4594835" y="232961"/>
                </a:cubicBezTo>
                <a:cubicBezTo>
                  <a:pt x="4594833" y="235772"/>
                  <a:pt x="4594834" y="238584"/>
                  <a:pt x="4594833" y="241395"/>
                </a:cubicBezTo>
                <a:lnTo>
                  <a:pt x="4603266" y="241396"/>
                </a:lnTo>
                <a:lnTo>
                  <a:pt x="4611704" y="249833"/>
                </a:lnTo>
                <a:lnTo>
                  <a:pt x="4603267" y="249831"/>
                </a:lnTo>
                <a:lnTo>
                  <a:pt x="4611704" y="258268"/>
                </a:lnTo>
                <a:lnTo>
                  <a:pt x="4611703" y="266704"/>
                </a:lnTo>
                <a:cubicBezTo>
                  <a:pt x="4586397" y="258268"/>
                  <a:pt x="4577960" y="241397"/>
                  <a:pt x="4552654" y="207654"/>
                </a:cubicBezTo>
                <a:lnTo>
                  <a:pt x="4561090" y="207654"/>
                </a:lnTo>
                <a:lnTo>
                  <a:pt x="4569525" y="207654"/>
                </a:lnTo>
                <a:lnTo>
                  <a:pt x="4561090" y="199218"/>
                </a:lnTo>
                <a:lnTo>
                  <a:pt x="4552654" y="199219"/>
                </a:lnTo>
                <a:lnTo>
                  <a:pt x="4544217" y="190783"/>
                </a:lnTo>
                <a:cubicBezTo>
                  <a:pt x="4535785" y="182348"/>
                  <a:pt x="4544217" y="173913"/>
                  <a:pt x="4527347" y="157040"/>
                </a:cubicBezTo>
                <a:lnTo>
                  <a:pt x="4527346" y="148604"/>
                </a:lnTo>
                <a:cubicBezTo>
                  <a:pt x="4518911" y="148604"/>
                  <a:pt x="4518910" y="140168"/>
                  <a:pt x="4518910" y="140168"/>
                </a:cubicBezTo>
                <a:lnTo>
                  <a:pt x="4510474" y="140168"/>
                </a:lnTo>
                <a:lnTo>
                  <a:pt x="4510474" y="148604"/>
                </a:lnTo>
                <a:cubicBezTo>
                  <a:pt x="4493604" y="131734"/>
                  <a:pt x="4493604" y="106427"/>
                  <a:pt x="4476732" y="106427"/>
                </a:cubicBezTo>
                <a:cubicBezTo>
                  <a:pt x="4476732" y="106427"/>
                  <a:pt x="4468297" y="106427"/>
                  <a:pt x="4468297" y="97990"/>
                </a:cubicBezTo>
                <a:lnTo>
                  <a:pt x="4459861" y="97990"/>
                </a:lnTo>
                <a:lnTo>
                  <a:pt x="4459861" y="106428"/>
                </a:lnTo>
                <a:cubicBezTo>
                  <a:pt x="4426117" y="47377"/>
                  <a:pt x="4442992" y="89554"/>
                  <a:pt x="4426117" y="89554"/>
                </a:cubicBezTo>
                <a:cubicBezTo>
                  <a:pt x="4421899" y="72683"/>
                  <a:pt x="4407137" y="51593"/>
                  <a:pt x="4388156" y="29450"/>
                </a:cubicBezTo>
                <a:lnTo>
                  <a:pt x="4360109" y="0"/>
                </a:lnTo>
                <a:lnTo>
                  <a:pt x="4638592" y="0"/>
                </a:lnTo>
                <a:lnTo>
                  <a:pt x="4699158" y="62995"/>
                </a:lnTo>
                <a:cubicBezTo>
                  <a:pt x="4971672" y="360550"/>
                  <a:pt x="5209586" y="692705"/>
                  <a:pt x="5404662" y="1051221"/>
                </a:cubicBezTo>
                <a:cubicBezTo>
                  <a:pt x="5699912" y="1626956"/>
                  <a:pt x="5885366" y="2260817"/>
                  <a:pt x="5938418" y="2935851"/>
                </a:cubicBezTo>
                <a:lnTo>
                  <a:pt x="5947253" y="3112842"/>
                </a:lnTo>
                <a:lnTo>
                  <a:pt x="5951125" y="3133338"/>
                </a:lnTo>
                <a:cubicBezTo>
                  <a:pt x="5947799" y="3130267"/>
                  <a:pt x="5947799" y="3130267"/>
                  <a:pt x="5950868" y="3126941"/>
                </a:cubicBezTo>
                <a:cubicBezTo>
                  <a:pt x="5950611" y="3120546"/>
                  <a:pt x="5953680" y="3117220"/>
                  <a:pt x="5953938" y="3123616"/>
                </a:cubicBezTo>
                <a:cubicBezTo>
                  <a:pt x="5953938" y="3123616"/>
                  <a:pt x="5957523" y="3133084"/>
                  <a:pt x="5954453" y="3136408"/>
                </a:cubicBezTo>
                <a:cubicBezTo>
                  <a:pt x="5954453" y="3136408"/>
                  <a:pt x="5957779" y="3139480"/>
                  <a:pt x="5957779" y="3139480"/>
                </a:cubicBezTo>
                <a:cubicBezTo>
                  <a:pt x="5957779" y="3139480"/>
                  <a:pt x="5957779" y="3139480"/>
                  <a:pt x="5954710" y="3142804"/>
                </a:cubicBezTo>
                <a:cubicBezTo>
                  <a:pt x="5966236" y="3190395"/>
                  <a:pt x="5971363" y="3238241"/>
                  <a:pt x="5960116" y="3277128"/>
                </a:cubicBezTo>
                <a:cubicBezTo>
                  <a:pt x="5977265" y="3305275"/>
                  <a:pt x="5967303" y="3376144"/>
                  <a:pt x="5972174" y="3417593"/>
                </a:cubicBezTo>
                <a:cubicBezTo>
                  <a:pt x="5969620" y="3433712"/>
                  <a:pt x="5966293" y="3430640"/>
                  <a:pt x="5962709" y="3421173"/>
                </a:cubicBezTo>
                <a:cubicBezTo>
                  <a:pt x="5966808" y="3443433"/>
                  <a:pt x="5961440" y="3469273"/>
                  <a:pt x="5968094" y="3475415"/>
                </a:cubicBezTo>
                <a:cubicBezTo>
                  <a:pt x="5966312" y="3510722"/>
                  <a:pt x="5964014" y="3533237"/>
                  <a:pt x="5964787" y="3552426"/>
                </a:cubicBezTo>
                <a:cubicBezTo>
                  <a:pt x="5962490" y="3574940"/>
                  <a:pt x="5959935" y="3591059"/>
                  <a:pt x="5951498" y="3620225"/>
                </a:cubicBezTo>
                <a:cubicBezTo>
                  <a:pt x="5945102" y="3620480"/>
                  <a:pt x="5947914" y="3610758"/>
                  <a:pt x="5941518" y="3611013"/>
                </a:cubicBezTo>
                <a:cubicBezTo>
                  <a:pt x="5936923" y="3656042"/>
                  <a:pt x="5938210" y="3688023"/>
                  <a:pt x="5933358" y="3726657"/>
                </a:cubicBezTo>
                <a:lnTo>
                  <a:pt x="5932401" y="3750159"/>
                </a:lnTo>
                <a:lnTo>
                  <a:pt x="5936112" y="3742197"/>
                </a:lnTo>
                <a:lnTo>
                  <a:pt x="5931041" y="3783572"/>
                </a:lnTo>
                <a:lnTo>
                  <a:pt x="5930942" y="3786013"/>
                </a:lnTo>
                <a:lnTo>
                  <a:pt x="5930199" y="3790443"/>
                </a:lnTo>
                <a:lnTo>
                  <a:pt x="5909750" y="3957308"/>
                </a:lnTo>
                <a:cubicBezTo>
                  <a:pt x="5900259" y="4029011"/>
                  <a:pt x="5889716" y="4100713"/>
                  <a:pt x="5877062" y="4172416"/>
                </a:cubicBezTo>
                <a:cubicBezTo>
                  <a:pt x="5877062" y="4189290"/>
                  <a:pt x="5877061" y="4206160"/>
                  <a:pt x="5868625" y="4214595"/>
                </a:cubicBezTo>
                <a:cubicBezTo>
                  <a:pt x="5811685" y="4534097"/>
                  <a:pt x="5724197" y="4842625"/>
                  <a:pt x="5609277" y="5137233"/>
                </a:cubicBezTo>
                <a:lnTo>
                  <a:pt x="5491924" y="5411666"/>
                </a:lnTo>
                <a:lnTo>
                  <a:pt x="5491547" y="5414872"/>
                </a:lnTo>
                <a:cubicBezTo>
                  <a:pt x="5490882" y="5418118"/>
                  <a:pt x="5489618" y="5421648"/>
                  <a:pt x="5487221" y="5422780"/>
                </a:cubicBezTo>
                <a:cubicBezTo>
                  <a:pt x="5487221" y="5422780"/>
                  <a:pt x="5489486" y="5427576"/>
                  <a:pt x="5489486" y="5427576"/>
                </a:cubicBezTo>
                <a:cubicBezTo>
                  <a:pt x="5489486" y="5427576"/>
                  <a:pt x="5489486" y="5427576"/>
                  <a:pt x="5484693" y="5429840"/>
                </a:cubicBezTo>
                <a:cubicBezTo>
                  <a:pt x="5476322" y="5486587"/>
                  <a:pt x="5460891" y="5540803"/>
                  <a:pt x="5431604" y="5578103"/>
                </a:cubicBezTo>
                <a:cubicBezTo>
                  <a:pt x="5437875" y="5616199"/>
                  <a:pt x="5395949" y="5688799"/>
                  <a:pt x="5383045" y="5735954"/>
                </a:cubicBezTo>
                <a:cubicBezTo>
                  <a:pt x="5373196" y="5752339"/>
                  <a:pt x="5370931" y="5747543"/>
                  <a:pt x="5371193" y="5735689"/>
                </a:cubicBezTo>
                <a:cubicBezTo>
                  <a:pt x="5365875" y="5761664"/>
                  <a:pt x="5348704" y="5787374"/>
                  <a:pt x="5353234" y="5796964"/>
                </a:cubicBezTo>
                <a:cubicBezTo>
                  <a:pt x="5335800" y="5834529"/>
                  <a:pt x="5323423" y="5857974"/>
                  <a:pt x="5315838" y="5879154"/>
                </a:cubicBezTo>
                <a:cubicBezTo>
                  <a:pt x="5303461" y="5902599"/>
                  <a:pt x="5293610" y="5918984"/>
                  <a:pt x="5271646" y="5946958"/>
                </a:cubicBezTo>
                <a:cubicBezTo>
                  <a:pt x="5264588" y="5944427"/>
                  <a:pt x="5271909" y="5935102"/>
                  <a:pt x="5264849" y="5932571"/>
                </a:cubicBezTo>
                <a:cubicBezTo>
                  <a:pt x="5240094" y="5979461"/>
                  <a:pt x="5227454" y="6014761"/>
                  <a:pt x="5205226" y="6054591"/>
                </a:cubicBezTo>
                <a:cubicBezTo>
                  <a:pt x="5190059" y="6096952"/>
                  <a:pt x="5167831" y="6136781"/>
                  <a:pt x="5133488" y="6188200"/>
                </a:cubicBezTo>
                <a:cubicBezTo>
                  <a:pt x="5148394" y="6157694"/>
                  <a:pt x="5131486" y="6171548"/>
                  <a:pt x="5117105" y="6178342"/>
                </a:cubicBezTo>
                <a:cubicBezTo>
                  <a:pt x="5112311" y="6180607"/>
                  <a:pt x="5109783" y="6187667"/>
                  <a:pt x="5104989" y="6189932"/>
                </a:cubicBezTo>
                <a:cubicBezTo>
                  <a:pt x="5104989" y="6189932"/>
                  <a:pt x="5102724" y="6185136"/>
                  <a:pt x="5105252" y="6178076"/>
                </a:cubicBezTo>
                <a:cubicBezTo>
                  <a:pt x="5105252" y="6178076"/>
                  <a:pt x="5105252" y="6178076"/>
                  <a:pt x="5107780" y="6171017"/>
                </a:cubicBezTo>
                <a:cubicBezTo>
                  <a:pt x="5102724" y="6185136"/>
                  <a:pt x="5095927" y="6170750"/>
                  <a:pt x="5110570" y="6152101"/>
                </a:cubicBezTo>
                <a:cubicBezTo>
                  <a:pt x="5110570" y="6152101"/>
                  <a:pt x="5110570" y="6152101"/>
                  <a:pt x="5117630" y="6154631"/>
                </a:cubicBezTo>
                <a:cubicBezTo>
                  <a:pt x="5122423" y="6152366"/>
                  <a:pt x="5124951" y="6145306"/>
                  <a:pt x="5124951" y="6145306"/>
                </a:cubicBezTo>
                <a:cubicBezTo>
                  <a:pt x="5132010" y="6147837"/>
                  <a:pt x="5127217" y="6150102"/>
                  <a:pt x="5124689" y="6157162"/>
                </a:cubicBezTo>
                <a:cubicBezTo>
                  <a:pt x="5124689" y="6157162"/>
                  <a:pt x="5124689" y="6157162"/>
                  <a:pt x="5122160" y="6164222"/>
                </a:cubicBezTo>
                <a:cubicBezTo>
                  <a:pt x="5141597" y="6143308"/>
                  <a:pt x="5166353" y="6096419"/>
                  <a:pt x="5161821" y="6086827"/>
                </a:cubicBezTo>
                <a:cubicBezTo>
                  <a:pt x="5186577" y="6039938"/>
                  <a:pt x="5220658" y="6000375"/>
                  <a:pt x="5223710" y="5969604"/>
                </a:cubicBezTo>
                <a:cubicBezTo>
                  <a:pt x="5238616" y="5939099"/>
                  <a:pt x="5240620" y="5955750"/>
                  <a:pt x="5255262" y="5937100"/>
                </a:cubicBezTo>
                <a:cubicBezTo>
                  <a:pt x="5270168" y="5906595"/>
                  <a:pt x="5258316" y="5906330"/>
                  <a:pt x="5265899" y="5885149"/>
                </a:cubicBezTo>
                <a:cubicBezTo>
                  <a:pt x="5292658" y="5854910"/>
                  <a:pt x="5302771" y="5826670"/>
                  <a:pt x="5310355" y="5805490"/>
                </a:cubicBezTo>
                <a:cubicBezTo>
                  <a:pt x="5317939" y="5784310"/>
                  <a:pt x="5323258" y="5758334"/>
                  <a:pt x="5342957" y="5725565"/>
                </a:cubicBezTo>
                <a:cubicBezTo>
                  <a:pt x="5352544" y="5721035"/>
                  <a:pt x="5359865" y="5711711"/>
                  <a:pt x="5359603" y="5723566"/>
                </a:cubicBezTo>
                <a:cubicBezTo>
                  <a:pt x="5380698" y="5681339"/>
                  <a:pt x="5393970" y="5644274"/>
                  <a:pt x="5405162" y="5607458"/>
                </a:cubicBezTo>
                <a:lnTo>
                  <a:pt x="5419834" y="5556614"/>
                </a:lnTo>
                <a:lnTo>
                  <a:pt x="5343783" y="5707015"/>
                </a:lnTo>
                <a:cubicBezTo>
                  <a:pt x="5137377" y="6084780"/>
                  <a:pt x="4883032" y="6432513"/>
                  <a:pt x="4588841" y="6742552"/>
                </a:cubicBezTo>
                <a:lnTo>
                  <a:pt x="4469515" y="6858000"/>
                </a:lnTo>
                <a:lnTo>
                  <a:pt x="4102414" y="6858000"/>
                </a:lnTo>
                <a:lnTo>
                  <a:pt x="4156175" y="6787476"/>
                </a:lnTo>
                <a:cubicBezTo>
                  <a:pt x="4215224" y="6694684"/>
                  <a:pt x="4274274" y="6610327"/>
                  <a:pt x="4333324" y="6525971"/>
                </a:cubicBezTo>
                <a:cubicBezTo>
                  <a:pt x="4350199" y="6525971"/>
                  <a:pt x="4350197" y="6534407"/>
                  <a:pt x="4350197" y="6551277"/>
                </a:cubicBezTo>
                <a:cubicBezTo>
                  <a:pt x="4392373" y="6475355"/>
                  <a:pt x="4426118" y="6424743"/>
                  <a:pt x="4451424" y="6365693"/>
                </a:cubicBezTo>
                <a:cubicBezTo>
                  <a:pt x="4476730" y="6321404"/>
                  <a:pt x="4497293" y="6277118"/>
                  <a:pt x="4527346" y="6225714"/>
                </a:cubicBezTo>
                <a:lnTo>
                  <a:pt x="4556321" y="6179312"/>
                </a:lnTo>
                <a:lnTo>
                  <a:pt x="4561089" y="6180105"/>
                </a:lnTo>
                <a:cubicBezTo>
                  <a:pt x="4561089" y="6180105"/>
                  <a:pt x="4569528" y="6180107"/>
                  <a:pt x="4577961" y="6171673"/>
                </a:cubicBezTo>
                <a:lnTo>
                  <a:pt x="4586396" y="6171671"/>
                </a:lnTo>
                <a:cubicBezTo>
                  <a:pt x="4594833" y="6154801"/>
                  <a:pt x="4611704" y="6137929"/>
                  <a:pt x="4603267" y="6129493"/>
                </a:cubicBezTo>
                <a:cubicBezTo>
                  <a:pt x="4611704" y="6129493"/>
                  <a:pt x="4620140" y="6121059"/>
                  <a:pt x="4620139" y="6112623"/>
                </a:cubicBezTo>
                <a:lnTo>
                  <a:pt x="4620140" y="6104185"/>
                </a:lnTo>
                <a:lnTo>
                  <a:pt x="4611704" y="6104186"/>
                </a:lnTo>
                <a:cubicBezTo>
                  <a:pt x="4628575" y="6083098"/>
                  <a:pt x="4637011" y="6066227"/>
                  <a:pt x="4645446" y="6049356"/>
                </a:cubicBezTo>
                <a:lnTo>
                  <a:pt x="4658579" y="6024607"/>
                </a:lnTo>
                <a:lnTo>
                  <a:pt x="4657191" y="6022823"/>
                </a:lnTo>
                <a:cubicBezTo>
                  <a:pt x="4653015" y="6023181"/>
                  <a:pt x="4645022" y="6028074"/>
                  <a:pt x="4637720" y="6031225"/>
                </a:cubicBezTo>
                <a:cubicBezTo>
                  <a:pt x="4632853" y="6033324"/>
                  <a:pt x="4630086" y="6040295"/>
                  <a:pt x="4625218" y="6042395"/>
                </a:cubicBezTo>
                <a:lnTo>
                  <a:pt x="4625358" y="6039920"/>
                </a:lnTo>
                <a:lnTo>
                  <a:pt x="4603267" y="6062007"/>
                </a:lnTo>
                <a:cubicBezTo>
                  <a:pt x="4611704" y="6053573"/>
                  <a:pt x="4620140" y="6045137"/>
                  <a:pt x="4620139" y="6036700"/>
                </a:cubicBezTo>
                <a:cubicBezTo>
                  <a:pt x="4586397" y="6078878"/>
                  <a:pt x="4544217" y="6129493"/>
                  <a:pt x="4502039" y="6188543"/>
                </a:cubicBezTo>
                <a:cubicBezTo>
                  <a:pt x="4459860" y="6247593"/>
                  <a:pt x="4417681" y="6306643"/>
                  <a:pt x="4383940" y="6357257"/>
                </a:cubicBezTo>
                <a:cubicBezTo>
                  <a:pt x="4383939" y="6348819"/>
                  <a:pt x="4375504" y="6348821"/>
                  <a:pt x="4367067" y="6357256"/>
                </a:cubicBezTo>
                <a:cubicBezTo>
                  <a:pt x="4324889" y="6407871"/>
                  <a:pt x="4291146" y="6450050"/>
                  <a:pt x="4240530" y="6492227"/>
                </a:cubicBezTo>
                <a:cubicBezTo>
                  <a:pt x="4248967" y="6509098"/>
                  <a:pt x="4206790" y="6525971"/>
                  <a:pt x="4189918" y="6542842"/>
                </a:cubicBezTo>
                <a:cubicBezTo>
                  <a:pt x="4181480" y="6551277"/>
                  <a:pt x="4189918" y="6559714"/>
                  <a:pt x="4173045" y="6568148"/>
                </a:cubicBezTo>
                <a:cubicBezTo>
                  <a:pt x="4173044" y="6576584"/>
                  <a:pt x="4147738" y="6585021"/>
                  <a:pt x="4130868" y="6601891"/>
                </a:cubicBezTo>
                <a:cubicBezTo>
                  <a:pt x="4105561" y="6627198"/>
                  <a:pt x="4080254" y="6660939"/>
                  <a:pt x="4054944" y="6686246"/>
                </a:cubicBezTo>
                <a:cubicBezTo>
                  <a:pt x="4021201" y="6719991"/>
                  <a:pt x="4021201" y="6728426"/>
                  <a:pt x="3979024" y="6762169"/>
                </a:cubicBezTo>
                <a:cubicBezTo>
                  <a:pt x="3960044" y="6783258"/>
                  <a:pt x="3938427" y="6803820"/>
                  <a:pt x="3916151" y="6823459"/>
                </a:cubicBezTo>
                <a:lnTo>
                  <a:pt x="3874750" y="6858000"/>
                </a:lnTo>
                <a:lnTo>
                  <a:pt x="3809992" y="6858000"/>
                </a:lnTo>
                <a:lnTo>
                  <a:pt x="3835617" y="6838089"/>
                </a:lnTo>
                <a:cubicBezTo>
                  <a:pt x="3945281" y="6753734"/>
                  <a:pt x="4046511" y="6660941"/>
                  <a:pt x="4139304" y="6576584"/>
                </a:cubicBezTo>
                <a:cubicBezTo>
                  <a:pt x="4113995" y="6576584"/>
                  <a:pt x="4080253" y="6635634"/>
                  <a:pt x="4046510" y="6652505"/>
                </a:cubicBezTo>
                <a:cubicBezTo>
                  <a:pt x="4046511" y="6660941"/>
                  <a:pt x="4029637" y="6660942"/>
                  <a:pt x="4021202" y="6660941"/>
                </a:cubicBezTo>
                <a:cubicBezTo>
                  <a:pt x="3962152" y="6711555"/>
                  <a:pt x="3886231" y="6779041"/>
                  <a:pt x="3810311" y="6829655"/>
                </a:cubicBezTo>
                <a:lnTo>
                  <a:pt x="3774445" y="6858000"/>
                </a:lnTo>
                <a:lnTo>
                  <a:pt x="3720522" y="6858000"/>
                </a:lnTo>
                <a:lnTo>
                  <a:pt x="3734388" y="6846525"/>
                </a:lnTo>
                <a:cubicBezTo>
                  <a:pt x="3759695" y="6829655"/>
                  <a:pt x="3785001" y="6821219"/>
                  <a:pt x="3768132" y="6821217"/>
                </a:cubicBezTo>
                <a:cubicBezTo>
                  <a:pt x="3793438" y="6795912"/>
                  <a:pt x="3827182" y="6770605"/>
                  <a:pt x="3869358" y="6745298"/>
                </a:cubicBezTo>
                <a:cubicBezTo>
                  <a:pt x="3877794" y="6736862"/>
                  <a:pt x="3894670" y="6719991"/>
                  <a:pt x="3911538" y="6711555"/>
                </a:cubicBezTo>
                <a:lnTo>
                  <a:pt x="3919975" y="6711555"/>
                </a:lnTo>
                <a:lnTo>
                  <a:pt x="3928411" y="6703118"/>
                </a:lnTo>
                <a:lnTo>
                  <a:pt x="3928411" y="6694684"/>
                </a:lnTo>
                <a:lnTo>
                  <a:pt x="3936845" y="6694684"/>
                </a:lnTo>
                <a:cubicBezTo>
                  <a:pt x="3995895" y="6644071"/>
                  <a:pt x="4054944" y="6593455"/>
                  <a:pt x="4097124" y="6551277"/>
                </a:cubicBezTo>
                <a:cubicBezTo>
                  <a:pt x="4105561" y="6551277"/>
                  <a:pt x="4113995" y="6551277"/>
                  <a:pt x="4113995" y="6542841"/>
                </a:cubicBezTo>
                <a:lnTo>
                  <a:pt x="4122431" y="6542841"/>
                </a:lnTo>
                <a:cubicBezTo>
                  <a:pt x="4122431" y="6542841"/>
                  <a:pt x="4130867" y="6542841"/>
                  <a:pt x="4130869" y="6534407"/>
                </a:cubicBezTo>
                <a:cubicBezTo>
                  <a:pt x="4130868" y="6531595"/>
                  <a:pt x="4130867" y="6528783"/>
                  <a:pt x="4130868" y="6525971"/>
                </a:cubicBezTo>
                <a:cubicBezTo>
                  <a:pt x="4156175" y="6500664"/>
                  <a:pt x="4215225" y="6450050"/>
                  <a:pt x="4189919" y="6458484"/>
                </a:cubicBezTo>
                <a:lnTo>
                  <a:pt x="4198354" y="6450050"/>
                </a:lnTo>
                <a:cubicBezTo>
                  <a:pt x="4206788" y="6450048"/>
                  <a:pt x="4206790" y="6433178"/>
                  <a:pt x="4206790" y="6433178"/>
                </a:cubicBezTo>
                <a:lnTo>
                  <a:pt x="4190270" y="6433178"/>
                </a:lnTo>
                <a:lnTo>
                  <a:pt x="4207843" y="6416307"/>
                </a:lnTo>
                <a:lnTo>
                  <a:pt x="4215199" y="6391088"/>
                </a:lnTo>
                <a:cubicBezTo>
                  <a:pt x="4215259" y="6391032"/>
                  <a:pt x="4215318" y="6390975"/>
                  <a:pt x="4215378" y="6390919"/>
                </a:cubicBezTo>
                <a:lnTo>
                  <a:pt x="4244751" y="6375183"/>
                </a:lnTo>
                <a:cubicBezTo>
                  <a:pt x="4253186" y="6365692"/>
                  <a:pt x="4261622" y="6353038"/>
                  <a:pt x="4274275" y="6340386"/>
                </a:cubicBezTo>
                <a:lnTo>
                  <a:pt x="4282710" y="6340386"/>
                </a:lnTo>
                <a:cubicBezTo>
                  <a:pt x="4282712" y="6331950"/>
                  <a:pt x="4291146" y="6331950"/>
                  <a:pt x="4282712" y="6331950"/>
                </a:cubicBezTo>
                <a:cubicBezTo>
                  <a:pt x="4282712" y="6329138"/>
                  <a:pt x="4282711" y="6326326"/>
                  <a:pt x="4282711" y="6323514"/>
                </a:cubicBezTo>
                <a:cubicBezTo>
                  <a:pt x="4291147" y="6315079"/>
                  <a:pt x="4299581" y="6315079"/>
                  <a:pt x="4308018" y="6315078"/>
                </a:cubicBezTo>
                <a:lnTo>
                  <a:pt x="4299581" y="6323514"/>
                </a:lnTo>
                <a:cubicBezTo>
                  <a:pt x="4291146" y="6331950"/>
                  <a:pt x="4291147" y="6340386"/>
                  <a:pt x="4291147" y="6340386"/>
                </a:cubicBezTo>
                <a:cubicBezTo>
                  <a:pt x="4299583" y="6340386"/>
                  <a:pt x="4308017" y="6340384"/>
                  <a:pt x="4308019" y="6331950"/>
                </a:cubicBezTo>
                <a:lnTo>
                  <a:pt x="4316453" y="6331950"/>
                </a:lnTo>
                <a:cubicBezTo>
                  <a:pt x="4316454" y="6340386"/>
                  <a:pt x="4274274" y="6365693"/>
                  <a:pt x="4282711" y="6374128"/>
                </a:cubicBezTo>
                <a:cubicBezTo>
                  <a:pt x="4358631" y="6289771"/>
                  <a:pt x="4459860" y="6196979"/>
                  <a:pt x="4544217" y="6104187"/>
                </a:cubicBezTo>
                <a:cubicBezTo>
                  <a:pt x="4552653" y="6095750"/>
                  <a:pt x="4561090" y="6078880"/>
                  <a:pt x="4569526" y="6070442"/>
                </a:cubicBezTo>
                <a:lnTo>
                  <a:pt x="4577961" y="6062009"/>
                </a:lnTo>
                <a:cubicBezTo>
                  <a:pt x="4611704" y="6024048"/>
                  <a:pt x="4647556" y="5979761"/>
                  <a:pt x="4683408" y="5931256"/>
                </a:cubicBezTo>
                <a:lnTo>
                  <a:pt x="4748312" y="5835198"/>
                </a:lnTo>
                <a:lnTo>
                  <a:pt x="4751363" y="5826231"/>
                </a:lnTo>
                <a:cubicBezTo>
                  <a:pt x="4759329" y="5811241"/>
                  <a:pt x="4763672" y="5807923"/>
                  <a:pt x="4767931" y="5806085"/>
                </a:cubicBezTo>
                <a:lnTo>
                  <a:pt x="4768003" y="5806053"/>
                </a:lnTo>
                <a:lnTo>
                  <a:pt x="4788853" y="5775196"/>
                </a:lnTo>
                <a:lnTo>
                  <a:pt x="4792070" y="5772856"/>
                </a:lnTo>
                <a:lnTo>
                  <a:pt x="4793063" y="5765638"/>
                </a:lnTo>
                <a:cubicBezTo>
                  <a:pt x="4793133" y="5759110"/>
                  <a:pt x="4792249" y="5753715"/>
                  <a:pt x="4796398" y="5743259"/>
                </a:cubicBezTo>
                <a:cubicBezTo>
                  <a:pt x="4824170" y="5713949"/>
                  <a:pt x="4835236" y="5686068"/>
                  <a:pt x="4843536" y="5665159"/>
                </a:cubicBezTo>
                <a:cubicBezTo>
                  <a:pt x="4851836" y="5644248"/>
                  <a:pt x="4858035" y="5618468"/>
                  <a:pt x="4878837" y="5586387"/>
                </a:cubicBezTo>
                <a:cubicBezTo>
                  <a:pt x="4888572" y="5582186"/>
                  <a:pt x="4896207" y="5573116"/>
                  <a:pt x="4895541" y="5584956"/>
                </a:cubicBezTo>
                <a:cubicBezTo>
                  <a:pt x="4940577" y="5501985"/>
                  <a:pt x="4953640" y="5438585"/>
                  <a:pt x="4981973" y="5357045"/>
                </a:cubicBezTo>
                <a:cubicBezTo>
                  <a:pt x="4977105" y="5359145"/>
                  <a:pt x="4966704" y="5375186"/>
                  <a:pt x="4962502" y="5365447"/>
                </a:cubicBezTo>
                <a:cubicBezTo>
                  <a:pt x="4978331" y="5295077"/>
                  <a:pt x="5011740" y="5292214"/>
                  <a:pt x="5038742" y="5234354"/>
                </a:cubicBezTo>
                <a:cubicBezTo>
                  <a:pt x="5047812" y="5241993"/>
                  <a:pt x="5029775" y="5267103"/>
                  <a:pt x="5031211" y="5283813"/>
                </a:cubicBezTo>
                <a:cubicBezTo>
                  <a:pt x="5029110" y="5278944"/>
                  <a:pt x="5029110" y="5278944"/>
                  <a:pt x="5033979" y="5276843"/>
                </a:cubicBezTo>
                <a:cubicBezTo>
                  <a:pt x="5036744" y="5269873"/>
                  <a:pt x="5041612" y="5267773"/>
                  <a:pt x="5038846" y="5274743"/>
                </a:cubicBezTo>
                <a:cubicBezTo>
                  <a:pt x="5038846" y="5274743"/>
                  <a:pt x="5038180" y="5286582"/>
                  <a:pt x="5033312" y="5288683"/>
                </a:cubicBezTo>
                <a:cubicBezTo>
                  <a:pt x="5033312" y="5288683"/>
                  <a:pt x="5035413" y="5293552"/>
                  <a:pt x="5035413" y="5293552"/>
                </a:cubicBezTo>
                <a:cubicBezTo>
                  <a:pt x="5035413" y="5293552"/>
                  <a:pt x="5035413" y="5293552"/>
                  <a:pt x="5030545" y="5295653"/>
                </a:cubicBezTo>
                <a:cubicBezTo>
                  <a:pt x="5020249" y="5352082"/>
                  <a:pt x="5002985" y="5405743"/>
                  <a:pt x="4972446" y="5442024"/>
                </a:cubicBezTo>
                <a:cubicBezTo>
                  <a:pt x="4977419" y="5480313"/>
                  <a:pt x="4933047" y="5551444"/>
                  <a:pt x="4918549" y="5598134"/>
                </a:cubicBezTo>
                <a:cubicBezTo>
                  <a:pt x="4908148" y="5614175"/>
                  <a:pt x="4906047" y="5609305"/>
                  <a:pt x="4906713" y="5597465"/>
                </a:cubicBezTo>
                <a:cubicBezTo>
                  <a:pt x="4900514" y="5623245"/>
                  <a:pt x="4882478" y="5648356"/>
                  <a:pt x="4886681" y="5658095"/>
                </a:cubicBezTo>
                <a:cubicBezTo>
                  <a:pt x="4867979" y="5695045"/>
                  <a:pt x="4854812" y="5718056"/>
                  <a:pt x="4846511" y="5738966"/>
                </a:cubicBezTo>
                <a:cubicBezTo>
                  <a:pt x="4833344" y="5761976"/>
                  <a:pt x="4822943" y="5778017"/>
                  <a:pt x="4800039" y="5805228"/>
                </a:cubicBezTo>
                <a:cubicBezTo>
                  <a:pt x="4796555" y="5803844"/>
                  <a:pt x="4796721" y="5800883"/>
                  <a:pt x="4796888" y="5797923"/>
                </a:cubicBezTo>
                <a:lnTo>
                  <a:pt x="4793961" y="5791139"/>
                </a:lnTo>
                <a:lnTo>
                  <a:pt x="4788854" y="5800502"/>
                </a:lnTo>
                <a:lnTo>
                  <a:pt x="4788524" y="5800530"/>
                </a:lnTo>
                <a:lnTo>
                  <a:pt x="4772434" y="5831127"/>
                </a:lnTo>
                <a:lnTo>
                  <a:pt x="4771983" y="5834245"/>
                </a:lnTo>
                <a:lnTo>
                  <a:pt x="4770615" y="5834587"/>
                </a:lnTo>
                <a:lnTo>
                  <a:pt x="4763546" y="5848027"/>
                </a:lnTo>
                <a:lnTo>
                  <a:pt x="4763547" y="5851116"/>
                </a:lnTo>
                <a:cubicBezTo>
                  <a:pt x="4755109" y="5876421"/>
                  <a:pt x="4721369" y="5935473"/>
                  <a:pt x="4729804" y="5927037"/>
                </a:cubicBezTo>
                <a:cubicBezTo>
                  <a:pt x="4729804" y="5918602"/>
                  <a:pt x="4738242" y="5918602"/>
                  <a:pt x="4738240" y="5910164"/>
                </a:cubicBezTo>
                <a:cubicBezTo>
                  <a:pt x="4738242" y="5918602"/>
                  <a:pt x="4738240" y="5927039"/>
                  <a:pt x="4738240" y="5927039"/>
                </a:cubicBezTo>
                <a:cubicBezTo>
                  <a:pt x="4738240" y="5927039"/>
                  <a:pt x="4746676" y="5927038"/>
                  <a:pt x="4755110" y="5918603"/>
                </a:cubicBezTo>
                <a:cubicBezTo>
                  <a:pt x="4755110" y="5921414"/>
                  <a:pt x="4755110" y="5924227"/>
                  <a:pt x="4755112" y="5927039"/>
                </a:cubicBezTo>
                <a:cubicBezTo>
                  <a:pt x="4755112" y="5927039"/>
                  <a:pt x="4746676" y="5927038"/>
                  <a:pt x="4746676" y="5935473"/>
                </a:cubicBezTo>
                <a:cubicBezTo>
                  <a:pt x="4746676" y="5938284"/>
                  <a:pt x="4746677" y="5941096"/>
                  <a:pt x="4746678" y="5943907"/>
                </a:cubicBezTo>
                <a:cubicBezTo>
                  <a:pt x="4729804" y="5969216"/>
                  <a:pt x="4721369" y="5986087"/>
                  <a:pt x="4721368" y="5994521"/>
                </a:cubicBezTo>
                <a:lnTo>
                  <a:pt x="4721369" y="6002959"/>
                </a:lnTo>
                <a:lnTo>
                  <a:pt x="4729804" y="5994523"/>
                </a:lnTo>
                <a:cubicBezTo>
                  <a:pt x="4721369" y="6002959"/>
                  <a:pt x="4729804" y="6002959"/>
                  <a:pt x="4738240" y="5994523"/>
                </a:cubicBezTo>
                <a:cubicBezTo>
                  <a:pt x="4696060" y="6053573"/>
                  <a:pt x="4679190" y="6095752"/>
                  <a:pt x="4653883" y="6146366"/>
                </a:cubicBezTo>
                <a:cubicBezTo>
                  <a:pt x="4628575" y="6188543"/>
                  <a:pt x="4603266" y="6230723"/>
                  <a:pt x="4561090" y="6289771"/>
                </a:cubicBezTo>
                <a:cubicBezTo>
                  <a:pt x="4569526" y="6281334"/>
                  <a:pt x="4569526" y="6289770"/>
                  <a:pt x="4561089" y="6298205"/>
                </a:cubicBezTo>
                <a:lnTo>
                  <a:pt x="4552654" y="6298207"/>
                </a:lnTo>
                <a:lnTo>
                  <a:pt x="4552653" y="6306643"/>
                </a:lnTo>
                <a:lnTo>
                  <a:pt x="4544217" y="6315080"/>
                </a:lnTo>
                <a:lnTo>
                  <a:pt x="4527347" y="6340384"/>
                </a:lnTo>
                <a:cubicBezTo>
                  <a:pt x="4535782" y="6340386"/>
                  <a:pt x="4527347" y="6348821"/>
                  <a:pt x="4527349" y="6357257"/>
                </a:cubicBezTo>
                <a:cubicBezTo>
                  <a:pt x="4544217" y="6340387"/>
                  <a:pt x="4535782" y="6340386"/>
                  <a:pt x="4544216" y="6323514"/>
                </a:cubicBezTo>
                <a:lnTo>
                  <a:pt x="4552655" y="6323514"/>
                </a:lnTo>
                <a:cubicBezTo>
                  <a:pt x="4552655" y="6326326"/>
                  <a:pt x="4552654" y="6329138"/>
                  <a:pt x="4552653" y="6331950"/>
                </a:cubicBezTo>
                <a:cubicBezTo>
                  <a:pt x="4561090" y="6331950"/>
                  <a:pt x="4561089" y="6323512"/>
                  <a:pt x="4561089" y="6323512"/>
                </a:cubicBezTo>
                <a:lnTo>
                  <a:pt x="4561090" y="6315079"/>
                </a:lnTo>
                <a:lnTo>
                  <a:pt x="4569526" y="6306641"/>
                </a:lnTo>
                <a:cubicBezTo>
                  <a:pt x="4577961" y="6298207"/>
                  <a:pt x="4577961" y="6272900"/>
                  <a:pt x="4586397" y="6281336"/>
                </a:cubicBezTo>
                <a:cubicBezTo>
                  <a:pt x="4603267" y="6272900"/>
                  <a:pt x="4577961" y="6272900"/>
                  <a:pt x="4586397" y="6264464"/>
                </a:cubicBezTo>
                <a:cubicBezTo>
                  <a:pt x="4594833" y="6256029"/>
                  <a:pt x="4594833" y="6264464"/>
                  <a:pt x="4603267" y="6264464"/>
                </a:cubicBezTo>
                <a:cubicBezTo>
                  <a:pt x="4611704" y="6247593"/>
                  <a:pt x="4628576" y="6205416"/>
                  <a:pt x="4628576" y="6205416"/>
                </a:cubicBezTo>
                <a:cubicBezTo>
                  <a:pt x="4645449" y="6171671"/>
                  <a:pt x="4687626" y="6121059"/>
                  <a:pt x="4696061" y="6104186"/>
                </a:cubicBezTo>
                <a:cubicBezTo>
                  <a:pt x="4704497" y="6095752"/>
                  <a:pt x="4696061" y="6104186"/>
                  <a:pt x="4687626" y="6104185"/>
                </a:cubicBezTo>
                <a:cubicBezTo>
                  <a:pt x="4696061" y="6104186"/>
                  <a:pt x="4704496" y="6087316"/>
                  <a:pt x="4704496" y="6087316"/>
                </a:cubicBezTo>
                <a:lnTo>
                  <a:pt x="4704497" y="6070444"/>
                </a:lnTo>
                <a:cubicBezTo>
                  <a:pt x="4712933" y="6062009"/>
                  <a:pt x="4712935" y="6078880"/>
                  <a:pt x="4712933" y="6070444"/>
                </a:cubicBezTo>
                <a:cubicBezTo>
                  <a:pt x="4729803" y="6062009"/>
                  <a:pt x="4712933" y="6045137"/>
                  <a:pt x="4729804" y="6053573"/>
                </a:cubicBezTo>
                <a:cubicBezTo>
                  <a:pt x="4736130" y="6028266"/>
                  <a:pt x="4751949" y="5983979"/>
                  <a:pt x="4770138" y="5956299"/>
                </a:cubicBezTo>
                <a:lnTo>
                  <a:pt x="4783304" y="5941648"/>
                </a:lnTo>
                <a:lnTo>
                  <a:pt x="4783581" y="5941799"/>
                </a:lnTo>
                <a:cubicBezTo>
                  <a:pt x="4786745" y="5941800"/>
                  <a:pt x="4788854" y="5939691"/>
                  <a:pt x="4788853" y="5935473"/>
                </a:cubicBezTo>
                <a:lnTo>
                  <a:pt x="4783304" y="5941648"/>
                </a:lnTo>
                <a:lnTo>
                  <a:pt x="4771983" y="5935471"/>
                </a:lnTo>
                <a:cubicBezTo>
                  <a:pt x="4814160" y="5876423"/>
                  <a:pt x="4864778" y="5783632"/>
                  <a:pt x="4873212" y="5749889"/>
                </a:cubicBezTo>
                <a:cubicBezTo>
                  <a:pt x="4881647" y="5733018"/>
                  <a:pt x="4949133" y="5640225"/>
                  <a:pt x="4949133" y="5598046"/>
                </a:cubicBezTo>
                <a:cubicBezTo>
                  <a:pt x="4957569" y="5581173"/>
                  <a:pt x="4949133" y="5598046"/>
                  <a:pt x="4957571" y="5598047"/>
                </a:cubicBezTo>
                <a:cubicBezTo>
                  <a:pt x="4957571" y="5572739"/>
                  <a:pt x="4991311" y="5522125"/>
                  <a:pt x="5008183" y="5496818"/>
                </a:cubicBezTo>
                <a:cubicBezTo>
                  <a:pt x="5008183" y="5496818"/>
                  <a:pt x="4999747" y="5513691"/>
                  <a:pt x="5008182" y="5522123"/>
                </a:cubicBezTo>
                <a:cubicBezTo>
                  <a:pt x="5025054" y="5463075"/>
                  <a:pt x="5016619" y="5479947"/>
                  <a:pt x="4999747" y="5488384"/>
                </a:cubicBezTo>
                <a:cubicBezTo>
                  <a:pt x="5033490" y="5420898"/>
                  <a:pt x="5033490" y="5412461"/>
                  <a:pt x="5067232" y="5378718"/>
                </a:cubicBezTo>
                <a:lnTo>
                  <a:pt x="5075669" y="5370283"/>
                </a:lnTo>
                <a:lnTo>
                  <a:pt x="5075669" y="5361848"/>
                </a:lnTo>
                <a:lnTo>
                  <a:pt x="5067234" y="5361848"/>
                </a:lnTo>
                <a:cubicBezTo>
                  <a:pt x="5067234" y="5361848"/>
                  <a:pt x="5067233" y="5353409"/>
                  <a:pt x="5075669" y="5344976"/>
                </a:cubicBezTo>
                <a:cubicBezTo>
                  <a:pt x="5075670" y="5347788"/>
                  <a:pt x="5075670" y="5350600"/>
                  <a:pt x="5075671" y="5353411"/>
                </a:cubicBezTo>
                <a:lnTo>
                  <a:pt x="5084105" y="5353411"/>
                </a:lnTo>
                <a:lnTo>
                  <a:pt x="5084105" y="5336541"/>
                </a:lnTo>
                <a:lnTo>
                  <a:pt x="5092541" y="5328103"/>
                </a:lnTo>
                <a:cubicBezTo>
                  <a:pt x="5100976" y="5319670"/>
                  <a:pt x="5117848" y="5277491"/>
                  <a:pt x="5092541" y="5302798"/>
                </a:cubicBezTo>
                <a:cubicBezTo>
                  <a:pt x="5100976" y="5294363"/>
                  <a:pt x="5100976" y="5294363"/>
                  <a:pt x="5100978" y="5285927"/>
                </a:cubicBezTo>
                <a:cubicBezTo>
                  <a:pt x="5100978" y="5285927"/>
                  <a:pt x="5092539" y="5285927"/>
                  <a:pt x="5092541" y="5294363"/>
                </a:cubicBezTo>
                <a:cubicBezTo>
                  <a:pt x="5092541" y="5294363"/>
                  <a:pt x="5084105" y="5294363"/>
                  <a:pt x="5084105" y="5302796"/>
                </a:cubicBezTo>
                <a:lnTo>
                  <a:pt x="5084105" y="5285927"/>
                </a:lnTo>
                <a:cubicBezTo>
                  <a:pt x="5092540" y="5277491"/>
                  <a:pt x="5100976" y="5260620"/>
                  <a:pt x="5109412" y="5235313"/>
                </a:cubicBezTo>
                <a:cubicBezTo>
                  <a:pt x="5126283" y="5201570"/>
                  <a:pt x="5143156" y="5167827"/>
                  <a:pt x="5151589" y="5142520"/>
                </a:cubicBezTo>
                <a:lnTo>
                  <a:pt x="5160025" y="5134084"/>
                </a:lnTo>
                <a:lnTo>
                  <a:pt x="5160025" y="5125649"/>
                </a:lnTo>
                <a:cubicBezTo>
                  <a:pt x="5160025" y="5108777"/>
                  <a:pt x="5168461" y="5091906"/>
                  <a:pt x="5176898" y="5083470"/>
                </a:cubicBezTo>
                <a:cubicBezTo>
                  <a:pt x="5176897" y="5075036"/>
                  <a:pt x="5185332" y="5058163"/>
                  <a:pt x="5185333" y="5049729"/>
                </a:cubicBezTo>
                <a:cubicBezTo>
                  <a:pt x="5193769" y="5032856"/>
                  <a:pt x="5210641" y="5007550"/>
                  <a:pt x="5219076" y="4990679"/>
                </a:cubicBezTo>
                <a:lnTo>
                  <a:pt x="5227514" y="4990679"/>
                </a:lnTo>
                <a:cubicBezTo>
                  <a:pt x="5227512" y="4982241"/>
                  <a:pt x="5227512" y="4982241"/>
                  <a:pt x="5227511" y="4973806"/>
                </a:cubicBezTo>
                <a:lnTo>
                  <a:pt x="5227512" y="4965372"/>
                </a:lnTo>
                <a:lnTo>
                  <a:pt x="5219077" y="4973806"/>
                </a:lnTo>
                <a:cubicBezTo>
                  <a:pt x="5227512" y="4956934"/>
                  <a:pt x="5252821" y="4931627"/>
                  <a:pt x="5244383" y="4914756"/>
                </a:cubicBezTo>
                <a:cubicBezTo>
                  <a:pt x="5252819" y="4914756"/>
                  <a:pt x="5252819" y="4914756"/>
                  <a:pt x="5252819" y="4906320"/>
                </a:cubicBezTo>
                <a:cubicBezTo>
                  <a:pt x="5261255" y="4897886"/>
                  <a:pt x="5252821" y="4897886"/>
                  <a:pt x="5252821" y="4897886"/>
                </a:cubicBezTo>
                <a:cubicBezTo>
                  <a:pt x="5269693" y="4872579"/>
                  <a:pt x="5252819" y="4847272"/>
                  <a:pt x="5269691" y="4838836"/>
                </a:cubicBezTo>
                <a:lnTo>
                  <a:pt x="5269691" y="4847272"/>
                </a:lnTo>
                <a:cubicBezTo>
                  <a:pt x="5261255" y="4864143"/>
                  <a:pt x="5261255" y="4872579"/>
                  <a:pt x="5269693" y="4872579"/>
                </a:cubicBezTo>
                <a:cubicBezTo>
                  <a:pt x="5269693" y="4872579"/>
                  <a:pt x="5278127" y="4864143"/>
                  <a:pt x="5278126" y="4855707"/>
                </a:cubicBezTo>
                <a:lnTo>
                  <a:pt x="5286562" y="4847272"/>
                </a:lnTo>
                <a:cubicBezTo>
                  <a:pt x="5303433" y="4847270"/>
                  <a:pt x="5294998" y="4872579"/>
                  <a:pt x="5278125" y="4881015"/>
                </a:cubicBezTo>
                <a:cubicBezTo>
                  <a:pt x="5294998" y="4872579"/>
                  <a:pt x="5286561" y="4914756"/>
                  <a:pt x="5294998" y="4889450"/>
                </a:cubicBezTo>
                <a:cubicBezTo>
                  <a:pt x="5278126" y="4872579"/>
                  <a:pt x="5328740" y="4864144"/>
                  <a:pt x="5320304" y="4830400"/>
                </a:cubicBezTo>
                <a:lnTo>
                  <a:pt x="5328741" y="4821963"/>
                </a:lnTo>
                <a:lnTo>
                  <a:pt x="5328741" y="4813530"/>
                </a:lnTo>
                <a:lnTo>
                  <a:pt x="5328741" y="4805093"/>
                </a:lnTo>
                <a:lnTo>
                  <a:pt x="5320305" y="4813527"/>
                </a:lnTo>
                <a:cubicBezTo>
                  <a:pt x="5320304" y="4805093"/>
                  <a:pt x="5328740" y="4788222"/>
                  <a:pt x="5320305" y="4788222"/>
                </a:cubicBezTo>
                <a:lnTo>
                  <a:pt x="5311868" y="4779784"/>
                </a:lnTo>
                <a:cubicBezTo>
                  <a:pt x="5303434" y="4796658"/>
                  <a:pt x="5303433" y="4805093"/>
                  <a:pt x="5294998" y="4821963"/>
                </a:cubicBezTo>
                <a:lnTo>
                  <a:pt x="5294998" y="4813529"/>
                </a:lnTo>
                <a:cubicBezTo>
                  <a:pt x="5294997" y="4805093"/>
                  <a:pt x="5294998" y="4796657"/>
                  <a:pt x="5286562" y="4796658"/>
                </a:cubicBezTo>
                <a:lnTo>
                  <a:pt x="5279291" y="4811201"/>
                </a:lnTo>
                <a:lnTo>
                  <a:pt x="5280235" y="4795603"/>
                </a:lnTo>
                <a:cubicBezTo>
                  <a:pt x="5284454" y="4784004"/>
                  <a:pt x="5290780" y="4771350"/>
                  <a:pt x="5294997" y="4754479"/>
                </a:cubicBezTo>
                <a:cubicBezTo>
                  <a:pt x="5261254" y="4805093"/>
                  <a:pt x="5286562" y="4746045"/>
                  <a:pt x="5269690" y="4729170"/>
                </a:cubicBezTo>
                <a:lnTo>
                  <a:pt x="5278128" y="4737607"/>
                </a:lnTo>
                <a:lnTo>
                  <a:pt x="5286561" y="4737608"/>
                </a:lnTo>
                <a:cubicBezTo>
                  <a:pt x="5286562" y="4746045"/>
                  <a:pt x="5286562" y="4746045"/>
                  <a:pt x="5294998" y="4737608"/>
                </a:cubicBezTo>
                <a:cubicBezTo>
                  <a:pt x="5294998" y="4737608"/>
                  <a:pt x="5294997" y="4729170"/>
                  <a:pt x="5294999" y="4720736"/>
                </a:cubicBezTo>
                <a:lnTo>
                  <a:pt x="5295000" y="4712301"/>
                </a:lnTo>
                <a:cubicBezTo>
                  <a:pt x="5303434" y="4703863"/>
                  <a:pt x="5311869" y="4712299"/>
                  <a:pt x="5311869" y="4695429"/>
                </a:cubicBezTo>
                <a:lnTo>
                  <a:pt x="5311869" y="4712299"/>
                </a:lnTo>
                <a:cubicBezTo>
                  <a:pt x="5311869" y="4720736"/>
                  <a:pt x="5320306" y="4720735"/>
                  <a:pt x="5320307" y="4712301"/>
                </a:cubicBezTo>
                <a:cubicBezTo>
                  <a:pt x="5328740" y="4712301"/>
                  <a:pt x="5328743" y="4703863"/>
                  <a:pt x="5328740" y="4695429"/>
                </a:cubicBezTo>
                <a:lnTo>
                  <a:pt x="5328740" y="4678557"/>
                </a:lnTo>
                <a:cubicBezTo>
                  <a:pt x="5328741" y="4661688"/>
                  <a:pt x="5320305" y="4644813"/>
                  <a:pt x="5311871" y="4661688"/>
                </a:cubicBezTo>
                <a:cubicBezTo>
                  <a:pt x="5311869" y="4653253"/>
                  <a:pt x="5311869" y="4653253"/>
                  <a:pt x="5303433" y="4653252"/>
                </a:cubicBezTo>
                <a:lnTo>
                  <a:pt x="5294998" y="4661688"/>
                </a:lnTo>
                <a:cubicBezTo>
                  <a:pt x="5294999" y="4653250"/>
                  <a:pt x="5303434" y="4636379"/>
                  <a:pt x="5303432" y="4619508"/>
                </a:cubicBezTo>
                <a:cubicBezTo>
                  <a:pt x="5303434" y="4636379"/>
                  <a:pt x="5294999" y="4653250"/>
                  <a:pt x="5303432" y="4644816"/>
                </a:cubicBezTo>
                <a:cubicBezTo>
                  <a:pt x="5320304" y="4636382"/>
                  <a:pt x="5303432" y="4619508"/>
                  <a:pt x="5320305" y="4611072"/>
                </a:cubicBezTo>
                <a:lnTo>
                  <a:pt x="5328743" y="4611070"/>
                </a:lnTo>
                <a:cubicBezTo>
                  <a:pt x="5328741" y="4608259"/>
                  <a:pt x="5328742" y="4605448"/>
                  <a:pt x="5328741" y="4602637"/>
                </a:cubicBezTo>
                <a:lnTo>
                  <a:pt x="5328741" y="4594202"/>
                </a:lnTo>
                <a:lnTo>
                  <a:pt x="5320304" y="4594202"/>
                </a:lnTo>
                <a:lnTo>
                  <a:pt x="5337175" y="4577331"/>
                </a:lnTo>
                <a:cubicBezTo>
                  <a:pt x="5328740" y="4560457"/>
                  <a:pt x="5337176" y="4543586"/>
                  <a:pt x="5337175" y="4526717"/>
                </a:cubicBezTo>
                <a:cubicBezTo>
                  <a:pt x="5337178" y="4535152"/>
                  <a:pt x="5337176" y="4543586"/>
                  <a:pt x="5337176" y="4543586"/>
                </a:cubicBezTo>
                <a:cubicBezTo>
                  <a:pt x="5345612" y="4509845"/>
                  <a:pt x="5337176" y="4518279"/>
                  <a:pt x="5354048" y="4492974"/>
                </a:cubicBezTo>
                <a:lnTo>
                  <a:pt x="5362484" y="4501408"/>
                </a:lnTo>
                <a:lnTo>
                  <a:pt x="5362484" y="4492972"/>
                </a:lnTo>
                <a:lnTo>
                  <a:pt x="5370918" y="4492974"/>
                </a:lnTo>
                <a:cubicBezTo>
                  <a:pt x="5354048" y="4543588"/>
                  <a:pt x="5370919" y="4501408"/>
                  <a:pt x="5379355" y="4501407"/>
                </a:cubicBezTo>
                <a:cubicBezTo>
                  <a:pt x="5370919" y="4526717"/>
                  <a:pt x="5362484" y="4552024"/>
                  <a:pt x="5362484" y="4577331"/>
                </a:cubicBezTo>
                <a:lnTo>
                  <a:pt x="5354048" y="4577331"/>
                </a:lnTo>
                <a:cubicBezTo>
                  <a:pt x="5345611" y="4594200"/>
                  <a:pt x="5345612" y="4602638"/>
                  <a:pt x="5345612" y="4611072"/>
                </a:cubicBezTo>
                <a:cubicBezTo>
                  <a:pt x="5354048" y="4594202"/>
                  <a:pt x="5354048" y="4585765"/>
                  <a:pt x="5362483" y="4585763"/>
                </a:cubicBezTo>
                <a:cubicBezTo>
                  <a:pt x="5354048" y="4611072"/>
                  <a:pt x="5362483" y="4611070"/>
                  <a:pt x="5354047" y="4627944"/>
                </a:cubicBezTo>
                <a:lnTo>
                  <a:pt x="5345611" y="4636382"/>
                </a:lnTo>
                <a:lnTo>
                  <a:pt x="5345612" y="4644813"/>
                </a:lnTo>
                <a:lnTo>
                  <a:pt x="5354047" y="4653250"/>
                </a:lnTo>
                <a:lnTo>
                  <a:pt x="5362483" y="4644815"/>
                </a:lnTo>
                <a:cubicBezTo>
                  <a:pt x="5370917" y="4644815"/>
                  <a:pt x="5370918" y="4636379"/>
                  <a:pt x="5370919" y="4627945"/>
                </a:cubicBezTo>
                <a:lnTo>
                  <a:pt x="5370919" y="4619508"/>
                </a:lnTo>
                <a:lnTo>
                  <a:pt x="5362483" y="4619508"/>
                </a:lnTo>
                <a:cubicBezTo>
                  <a:pt x="5362484" y="4594202"/>
                  <a:pt x="5387791" y="4535150"/>
                  <a:pt x="5387791" y="4501408"/>
                </a:cubicBezTo>
                <a:lnTo>
                  <a:pt x="5396225" y="4492972"/>
                </a:lnTo>
                <a:cubicBezTo>
                  <a:pt x="5396224" y="4490161"/>
                  <a:pt x="5396224" y="4487349"/>
                  <a:pt x="5396224" y="4484538"/>
                </a:cubicBezTo>
                <a:cubicBezTo>
                  <a:pt x="5396224" y="4481726"/>
                  <a:pt x="5396224" y="4478914"/>
                  <a:pt x="5396225" y="4476102"/>
                </a:cubicBezTo>
                <a:cubicBezTo>
                  <a:pt x="5396226" y="4459231"/>
                  <a:pt x="5404662" y="4433924"/>
                  <a:pt x="5413098" y="4425488"/>
                </a:cubicBezTo>
                <a:lnTo>
                  <a:pt x="5404662" y="4425486"/>
                </a:lnTo>
                <a:lnTo>
                  <a:pt x="5413098" y="4417053"/>
                </a:lnTo>
                <a:cubicBezTo>
                  <a:pt x="5413098" y="4417053"/>
                  <a:pt x="5421534" y="4408617"/>
                  <a:pt x="5421533" y="4400179"/>
                </a:cubicBezTo>
                <a:lnTo>
                  <a:pt x="5413097" y="4391743"/>
                </a:lnTo>
                <a:cubicBezTo>
                  <a:pt x="5415207" y="4370655"/>
                  <a:pt x="5418370" y="4352203"/>
                  <a:pt x="5421797" y="4335463"/>
                </a:cubicBezTo>
                <a:lnTo>
                  <a:pt x="5430069" y="4298454"/>
                </a:lnTo>
                <a:lnTo>
                  <a:pt x="5422231" y="4304885"/>
                </a:lnTo>
                <a:cubicBezTo>
                  <a:pt x="5417998" y="4308077"/>
                  <a:pt x="5416957" y="4315503"/>
                  <a:pt x="5412724" y="4318695"/>
                </a:cubicBezTo>
                <a:cubicBezTo>
                  <a:pt x="5412724" y="4318695"/>
                  <a:pt x="5409531" y="4314460"/>
                  <a:pt x="5410571" y="4307033"/>
                </a:cubicBezTo>
                <a:cubicBezTo>
                  <a:pt x="5410571" y="4307033"/>
                  <a:pt x="5410571" y="4307033"/>
                  <a:pt x="5411613" y="4299607"/>
                </a:cubicBezTo>
                <a:cubicBezTo>
                  <a:pt x="5409531" y="4314460"/>
                  <a:pt x="5399952" y="4301755"/>
                  <a:pt x="5410500" y="4280519"/>
                </a:cubicBezTo>
                <a:cubicBezTo>
                  <a:pt x="5410500" y="4280519"/>
                  <a:pt x="5410500" y="4280519"/>
                  <a:pt x="5417926" y="4281562"/>
                </a:cubicBezTo>
                <a:cubicBezTo>
                  <a:pt x="5422159" y="4278371"/>
                  <a:pt x="5423199" y="4270944"/>
                  <a:pt x="5423199" y="4270944"/>
                </a:cubicBezTo>
                <a:cubicBezTo>
                  <a:pt x="5430626" y="4271987"/>
                  <a:pt x="5426393" y="4275179"/>
                  <a:pt x="5425352" y="4282606"/>
                </a:cubicBezTo>
                <a:cubicBezTo>
                  <a:pt x="5425352" y="4282606"/>
                  <a:pt x="5425352" y="4282606"/>
                  <a:pt x="5424312" y="4290032"/>
                </a:cubicBezTo>
                <a:cubicBezTo>
                  <a:pt x="5428006" y="4283925"/>
                  <a:pt x="5431697" y="4276161"/>
                  <a:pt x="5435055" y="4267818"/>
                </a:cubicBezTo>
                <a:lnTo>
                  <a:pt x="5436591" y="4263308"/>
                </a:lnTo>
                <a:lnTo>
                  <a:pt x="5439195" y="4248207"/>
                </a:lnTo>
                <a:cubicBezTo>
                  <a:pt x="5440513" y="4234630"/>
                  <a:pt x="5440514" y="4220923"/>
                  <a:pt x="5438405" y="4206160"/>
                </a:cubicBezTo>
                <a:cubicBezTo>
                  <a:pt x="5446840" y="4206161"/>
                  <a:pt x="5446841" y="4197726"/>
                  <a:pt x="5446841" y="4189290"/>
                </a:cubicBezTo>
                <a:lnTo>
                  <a:pt x="5446841" y="4180852"/>
                </a:lnTo>
                <a:lnTo>
                  <a:pt x="5438404" y="4180854"/>
                </a:lnTo>
                <a:cubicBezTo>
                  <a:pt x="5455276" y="4172417"/>
                  <a:pt x="5455276" y="4147110"/>
                  <a:pt x="5455276" y="4130240"/>
                </a:cubicBezTo>
                <a:lnTo>
                  <a:pt x="5455276" y="4121804"/>
                </a:lnTo>
                <a:lnTo>
                  <a:pt x="5455276" y="4104933"/>
                </a:lnTo>
                <a:lnTo>
                  <a:pt x="5455276" y="4096497"/>
                </a:lnTo>
                <a:cubicBezTo>
                  <a:pt x="5455276" y="4096497"/>
                  <a:pt x="5463712" y="4096495"/>
                  <a:pt x="5463712" y="4088062"/>
                </a:cubicBezTo>
                <a:cubicBezTo>
                  <a:pt x="5463710" y="4085250"/>
                  <a:pt x="5463710" y="4082438"/>
                  <a:pt x="5463710" y="4079626"/>
                </a:cubicBezTo>
                <a:cubicBezTo>
                  <a:pt x="5455276" y="4062752"/>
                  <a:pt x="5480584" y="4029012"/>
                  <a:pt x="5463711" y="4029012"/>
                </a:cubicBezTo>
                <a:lnTo>
                  <a:pt x="5463712" y="4020574"/>
                </a:lnTo>
                <a:lnTo>
                  <a:pt x="5463712" y="4003705"/>
                </a:lnTo>
                <a:lnTo>
                  <a:pt x="5463712" y="3995269"/>
                </a:lnTo>
                <a:cubicBezTo>
                  <a:pt x="5480584" y="3986830"/>
                  <a:pt x="5463712" y="3953088"/>
                  <a:pt x="5463711" y="3936219"/>
                </a:cubicBezTo>
                <a:cubicBezTo>
                  <a:pt x="5463711" y="3910912"/>
                  <a:pt x="5480584" y="3927783"/>
                  <a:pt x="5480582" y="3902476"/>
                </a:cubicBezTo>
                <a:cubicBezTo>
                  <a:pt x="5480582" y="3902476"/>
                  <a:pt x="5480584" y="3894040"/>
                  <a:pt x="5489019" y="3894042"/>
                </a:cubicBezTo>
                <a:lnTo>
                  <a:pt x="5489019" y="3885606"/>
                </a:lnTo>
                <a:cubicBezTo>
                  <a:pt x="5489019" y="3877167"/>
                  <a:pt x="5489019" y="3877167"/>
                  <a:pt x="5480583" y="3885606"/>
                </a:cubicBezTo>
                <a:lnTo>
                  <a:pt x="5480584" y="3894040"/>
                </a:lnTo>
                <a:cubicBezTo>
                  <a:pt x="5472148" y="3877169"/>
                  <a:pt x="5480583" y="3860299"/>
                  <a:pt x="5472148" y="3860298"/>
                </a:cubicBezTo>
                <a:cubicBezTo>
                  <a:pt x="5480582" y="3834992"/>
                  <a:pt x="5480583" y="3860299"/>
                  <a:pt x="5489019" y="3860299"/>
                </a:cubicBezTo>
                <a:lnTo>
                  <a:pt x="5496941" y="3868220"/>
                </a:lnTo>
                <a:lnTo>
                  <a:pt x="5493896" y="3915262"/>
                </a:lnTo>
                <a:cubicBezTo>
                  <a:pt x="5492709" y="3963109"/>
                  <a:pt x="5497455" y="3993159"/>
                  <a:pt x="5497452" y="4037447"/>
                </a:cubicBezTo>
                <a:cubicBezTo>
                  <a:pt x="5497452" y="4037447"/>
                  <a:pt x="5489019" y="4037445"/>
                  <a:pt x="5489016" y="4045883"/>
                </a:cubicBezTo>
                <a:cubicBezTo>
                  <a:pt x="5489018" y="4048695"/>
                  <a:pt x="5489018" y="4051507"/>
                  <a:pt x="5489019" y="4054319"/>
                </a:cubicBezTo>
                <a:lnTo>
                  <a:pt x="5489386" y="4063858"/>
                </a:lnTo>
                <a:lnTo>
                  <a:pt x="5490041" y="4061970"/>
                </a:lnTo>
                <a:cubicBezTo>
                  <a:pt x="5495580" y="4051566"/>
                  <a:pt x="5500564" y="4056526"/>
                  <a:pt x="5508475" y="4040599"/>
                </a:cubicBezTo>
                <a:cubicBezTo>
                  <a:pt x="5516870" y="4007701"/>
                  <a:pt x="5505210" y="4009850"/>
                  <a:pt x="5508331" y="3987570"/>
                </a:cubicBezTo>
                <a:cubicBezTo>
                  <a:pt x="5528386" y="3952524"/>
                  <a:pt x="5532548" y="3922818"/>
                  <a:pt x="5535669" y="3900538"/>
                </a:cubicBezTo>
                <a:cubicBezTo>
                  <a:pt x="5538790" y="3878259"/>
                  <a:pt x="5538719" y="3851745"/>
                  <a:pt x="5551347" y="3815654"/>
                </a:cubicBezTo>
                <a:cubicBezTo>
                  <a:pt x="5559813" y="3809271"/>
                  <a:pt x="5565086" y="3798653"/>
                  <a:pt x="5567239" y="3810315"/>
                </a:cubicBezTo>
                <a:cubicBezTo>
                  <a:pt x="5591384" y="3719048"/>
                  <a:pt x="5589087" y="3654357"/>
                  <a:pt x="5597339" y="3568431"/>
                </a:cubicBezTo>
                <a:cubicBezTo>
                  <a:pt x="5593106" y="3571622"/>
                  <a:pt x="5586792" y="3589667"/>
                  <a:pt x="5580406" y="3581198"/>
                </a:cubicBezTo>
                <a:cubicBezTo>
                  <a:pt x="5579150" y="3509080"/>
                  <a:pt x="5610936" y="3498401"/>
                  <a:pt x="5623492" y="3435797"/>
                </a:cubicBezTo>
                <a:cubicBezTo>
                  <a:pt x="5634111" y="3441075"/>
                  <a:pt x="5622523" y="3469738"/>
                  <a:pt x="5627870" y="3485634"/>
                </a:cubicBezTo>
                <a:cubicBezTo>
                  <a:pt x="5624676" y="3481400"/>
                  <a:pt x="5624676" y="3481400"/>
                  <a:pt x="5628909" y="3478208"/>
                </a:cubicBezTo>
                <a:cubicBezTo>
                  <a:pt x="5629950" y="3470782"/>
                  <a:pt x="5634183" y="3467589"/>
                  <a:pt x="5633142" y="3475016"/>
                </a:cubicBezTo>
                <a:cubicBezTo>
                  <a:pt x="5633142" y="3475016"/>
                  <a:pt x="5635295" y="3486677"/>
                  <a:pt x="5631062" y="3489870"/>
                </a:cubicBezTo>
                <a:cubicBezTo>
                  <a:pt x="5631062" y="3489870"/>
                  <a:pt x="5634255" y="3494104"/>
                  <a:pt x="5634255" y="3494104"/>
                </a:cubicBezTo>
                <a:cubicBezTo>
                  <a:pt x="5634255" y="3494104"/>
                  <a:pt x="5634255" y="3494104"/>
                  <a:pt x="5630021" y="3497296"/>
                </a:cubicBezTo>
                <a:cubicBezTo>
                  <a:pt x="5633357" y="3554560"/>
                  <a:pt x="5629268" y="3610781"/>
                  <a:pt x="5608173" y="3653253"/>
                </a:cubicBezTo>
                <a:cubicBezTo>
                  <a:pt x="5622056" y="3689281"/>
                  <a:pt x="5595760" y="3768886"/>
                  <a:pt x="5592710" y="3817680"/>
                </a:cubicBezTo>
                <a:cubicBezTo>
                  <a:pt x="5586396" y="3835725"/>
                  <a:pt x="5583204" y="3831490"/>
                  <a:pt x="5581051" y="3819828"/>
                </a:cubicBezTo>
                <a:cubicBezTo>
                  <a:pt x="5581123" y="3846343"/>
                  <a:pt x="5569535" y="3875005"/>
                  <a:pt x="5575920" y="3883475"/>
                </a:cubicBezTo>
                <a:cubicBezTo>
                  <a:pt x="5571203" y="3903637"/>
                  <a:pt x="5567006" y="3920086"/>
                  <a:pt x="5563598" y="3934280"/>
                </a:cubicBezTo>
                <a:lnTo>
                  <a:pt x="5562972" y="3937349"/>
                </a:lnTo>
                <a:lnTo>
                  <a:pt x="5571794" y="3923038"/>
                </a:lnTo>
                <a:cubicBezTo>
                  <a:pt x="5593939" y="3878751"/>
                  <a:pt x="5611337" y="3820229"/>
                  <a:pt x="5623989" y="3775941"/>
                </a:cubicBezTo>
                <a:lnTo>
                  <a:pt x="5632426" y="3767506"/>
                </a:lnTo>
                <a:cubicBezTo>
                  <a:pt x="5632426" y="3767506"/>
                  <a:pt x="5640861" y="3767506"/>
                  <a:pt x="5640861" y="3759071"/>
                </a:cubicBezTo>
                <a:lnTo>
                  <a:pt x="5649298" y="3767505"/>
                </a:lnTo>
                <a:lnTo>
                  <a:pt x="5649298" y="3742197"/>
                </a:lnTo>
                <a:cubicBezTo>
                  <a:pt x="5666171" y="3691585"/>
                  <a:pt x="5674605" y="3624099"/>
                  <a:pt x="5683041" y="3581921"/>
                </a:cubicBezTo>
                <a:cubicBezTo>
                  <a:pt x="5691475" y="3573485"/>
                  <a:pt x="5691476" y="3590358"/>
                  <a:pt x="5691475" y="3598792"/>
                </a:cubicBezTo>
                <a:cubicBezTo>
                  <a:pt x="5698857" y="3576649"/>
                  <a:pt x="5712697" y="3496378"/>
                  <a:pt x="5732996" y="3493610"/>
                </a:cubicBezTo>
                <a:lnTo>
                  <a:pt x="5733449" y="3493806"/>
                </a:lnTo>
                <a:lnTo>
                  <a:pt x="5734014" y="3473633"/>
                </a:lnTo>
                <a:cubicBezTo>
                  <a:pt x="5733582" y="3467260"/>
                  <a:pt x="5732457" y="3462613"/>
                  <a:pt x="5730509" y="3460815"/>
                </a:cubicBezTo>
                <a:cubicBezTo>
                  <a:pt x="5735891" y="3408066"/>
                  <a:pt x="5752664" y="3358615"/>
                  <a:pt x="5743964" y="3328941"/>
                </a:cubicBezTo>
                <a:cubicBezTo>
                  <a:pt x="5746354" y="3295074"/>
                  <a:pt x="5754450" y="3309761"/>
                  <a:pt x="5761038" y="3286983"/>
                </a:cubicBezTo>
                <a:cubicBezTo>
                  <a:pt x="5763428" y="3253117"/>
                  <a:pt x="5752340" y="3257310"/>
                  <a:pt x="5751435" y="3234831"/>
                </a:cubicBezTo>
                <a:cubicBezTo>
                  <a:pt x="5764914" y="3196770"/>
                  <a:pt x="5763707" y="3166797"/>
                  <a:pt x="5762802" y="3144319"/>
                </a:cubicBezTo>
                <a:cubicBezTo>
                  <a:pt x="5761898" y="3121840"/>
                  <a:pt x="5757096" y="3095764"/>
                  <a:pt x="5763082" y="3058000"/>
                </a:cubicBezTo>
                <a:cubicBezTo>
                  <a:pt x="5770274" y="3050209"/>
                  <a:pt x="5773568" y="3038820"/>
                  <a:pt x="5777766" y="3049910"/>
                </a:cubicBezTo>
                <a:cubicBezTo>
                  <a:pt x="5785236" y="2955800"/>
                  <a:pt x="5771435" y="2892557"/>
                  <a:pt x="5764220" y="2806537"/>
                </a:cubicBezTo>
                <a:lnTo>
                  <a:pt x="5759877" y="2815776"/>
                </a:lnTo>
                <a:lnTo>
                  <a:pt x="5758962" y="2839583"/>
                </a:lnTo>
                <a:cubicBezTo>
                  <a:pt x="5750526" y="2839583"/>
                  <a:pt x="5750526" y="2831148"/>
                  <a:pt x="5750526" y="2831148"/>
                </a:cubicBezTo>
                <a:lnTo>
                  <a:pt x="5750526" y="2822713"/>
                </a:lnTo>
                <a:lnTo>
                  <a:pt x="5750526" y="2822277"/>
                </a:lnTo>
                <a:lnTo>
                  <a:pt x="5749837" y="2822120"/>
                </a:lnTo>
                <a:lnTo>
                  <a:pt x="5747894" y="2797782"/>
                </a:lnTo>
                <a:lnTo>
                  <a:pt x="5743144" y="2798460"/>
                </a:lnTo>
                <a:cubicBezTo>
                  <a:pt x="5742089" y="2799515"/>
                  <a:pt x="5742090" y="2801624"/>
                  <a:pt x="5742091" y="2805842"/>
                </a:cubicBezTo>
                <a:lnTo>
                  <a:pt x="5742091" y="2814279"/>
                </a:lnTo>
                <a:lnTo>
                  <a:pt x="5742090" y="2822713"/>
                </a:lnTo>
                <a:cubicBezTo>
                  <a:pt x="5725221" y="2772097"/>
                  <a:pt x="5725221" y="2839583"/>
                  <a:pt x="5733655" y="2848019"/>
                </a:cubicBezTo>
                <a:lnTo>
                  <a:pt x="5742090" y="2856452"/>
                </a:lnTo>
                <a:lnTo>
                  <a:pt x="5742091" y="2848019"/>
                </a:lnTo>
                <a:lnTo>
                  <a:pt x="5750526" y="2839583"/>
                </a:lnTo>
                <a:lnTo>
                  <a:pt x="5750526" y="2864888"/>
                </a:lnTo>
                <a:lnTo>
                  <a:pt x="5750525" y="2873326"/>
                </a:lnTo>
                <a:cubicBezTo>
                  <a:pt x="5750526" y="2932374"/>
                  <a:pt x="5733655" y="2974554"/>
                  <a:pt x="5708345" y="2940812"/>
                </a:cubicBezTo>
                <a:cubicBezTo>
                  <a:pt x="5708348" y="2898633"/>
                  <a:pt x="5699912" y="2898632"/>
                  <a:pt x="5699912" y="2839583"/>
                </a:cubicBezTo>
                <a:cubicBezTo>
                  <a:pt x="5695694" y="2837474"/>
                  <a:pt x="5692531" y="2838002"/>
                  <a:pt x="5689894" y="2840110"/>
                </a:cubicBezTo>
                <a:lnTo>
                  <a:pt x="5683185" y="2849917"/>
                </a:lnTo>
                <a:lnTo>
                  <a:pt x="5682885" y="2853046"/>
                </a:lnTo>
                <a:cubicBezTo>
                  <a:pt x="5682333" y="2855285"/>
                  <a:pt x="5681574" y="2856372"/>
                  <a:pt x="5680651" y="2856536"/>
                </a:cubicBezTo>
                <a:lnTo>
                  <a:pt x="5680060" y="2855859"/>
                </a:lnTo>
                <a:lnTo>
                  <a:pt x="5676293" y="2863103"/>
                </a:lnTo>
                <a:lnTo>
                  <a:pt x="5680760" y="2886509"/>
                </a:lnTo>
                <a:cubicBezTo>
                  <a:pt x="5682357" y="2898126"/>
                  <a:pt x="5684002" y="2907354"/>
                  <a:pt x="5688352" y="2910389"/>
                </a:cubicBezTo>
                <a:cubicBezTo>
                  <a:pt x="5691903" y="2951650"/>
                  <a:pt x="5692821" y="2978146"/>
                  <a:pt x="5696772" y="3000293"/>
                </a:cubicBezTo>
                <a:cubicBezTo>
                  <a:pt x="5697689" y="3026790"/>
                  <a:pt x="5697290" y="3045902"/>
                  <a:pt x="5692141" y="3081094"/>
                </a:cubicBezTo>
                <a:cubicBezTo>
                  <a:pt x="5684759" y="3082408"/>
                  <a:pt x="5686474" y="3070677"/>
                  <a:pt x="5679091" y="3071991"/>
                </a:cubicBezTo>
                <a:cubicBezTo>
                  <a:pt x="5680926" y="3124983"/>
                  <a:pt x="5687511" y="3161895"/>
                  <a:pt x="5688029" y="3207504"/>
                </a:cubicBezTo>
                <a:cubicBezTo>
                  <a:pt x="5695930" y="3251800"/>
                  <a:pt x="5696448" y="3297408"/>
                  <a:pt x="5692217" y="3359096"/>
                </a:cubicBezTo>
                <a:cubicBezTo>
                  <a:pt x="5689982" y="3325218"/>
                  <a:pt x="5682200" y="3345644"/>
                  <a:pt x="5673101" y="3358689"/>
                </a:cubicBezTo>
                <a:cubicBezTo>
                  <a:pt x="5670067" y="3363038"/>
                  <a:pt x="5671384" y="3370421"/>
                  <a:pt x="5668351" y="3374768"/>
                </a:cubicBezTo>
                <a:cubicBezTo>
                  <a:pt x="5668351" y="3374768"/>
                  <a:pt x="5664001" y="3371734"/>
                  <a:pt x="5662684" y="3364351"/>
                </a:cubicBezTo>
                <a:cubicBezTo>
                  <a:pt x="5662684" y="3364351"/>
                  <a:pt x="5662684" y="3364351"/>
                  <a:pt x="5661368" y="3356969"/>
                </a:cubicBezTo>
                <a:cubicBezTo>
                  <a:pt x="5664001" y="3371734"/>
                  <a:pt x="5650952" y="3362631"/>
                  <a:pt x="5654384" y="3339170"/>
                </a:cubicBezTo>
                <a:cubicBezTo>
                  <a:pt x="5654384" y="3339170"/>
                  <a:pt x="5654384" y="3339170"/>
                  <a:pt x="5661768" y="3337856"/>
                </a:cubicBezTo>
                <a:cubicBezTo>
                  <a:pt x="5664800" y="3333508"/>
                  <a:pt x="5663483" y="3326125"/>
                  <a:pt x="5663483" y="3326125"/>
                </a:cubicBezTo>
                <a:cubicBezTo>
                  <a:pt x="5670866" y="3324812"/>
                  <a:pt x="5667833" y="3329160"/>
                  <a:pt x="5669150" y="3336542"/>
                </a:cubicBezTo>
                <a:cubicBezTo>
                  <a:pt x="5669150" y="3336542"/>
                  <a:pt x="5669150" y="3336542"/>
                  <a:pt x="5670467" y="3343924"/>
                </a:cubicBezTo>
                <a:cubicBezTo>
                  <a:pt x="5676933" y="3316115"/>
                  <a:pt x="5675097" y="3263123"/>
                  <a:pt x="5666398" y="3257055"/>
                </a:cubicBezTo>
                <a:cubicBezTo>
                  <a:pt x="5664562" y="3204063"/>
                  <a:pt x="5674461" y="3152792"/>
                  <a:pt x="5661810" y="3124576"/>
                </a:cubicBezTo>
                <a:cubicBezTo>
                  <a:pt x="5659576" y="3090699"/>
                  <a:pt x="5669592" y="3104149"/>
                  <a:pt x="5673025" y="3080687"/>
                </a:cubicBezTo>
                <a:cubicBezTo>
                  <a:pt x="5670791" y="3046809"/>
                  <a:pt x="5660375" y="3052471"/>
                  <a:pt x="5656425" y="3030323"/>
                </a:cubicBezTo>
                <a:cubicBezTo>
                  <a:pt x="5664606" y="2990784"/>
                  <a:pt x="5659339" y="2961253"/>
                  <a:pt x="5655388" y="2939106"/>
                </a:cubicBezTo>
                <a:cubicBezTo>
                  <a:pt x="5651437" y="2916958"/>
                  <a:pt x="5643136" y="2891777"/>
                  <a:pt x="5643936" y="2853549"/>
                </a:cubicBezTo>
                <a:cubicBezTo>
                  <a:pt x="5650002" y="2844854"/>
                  <a:pt x="5651718" y="2833123"/>
                  <a:pt x="5657385" y="2843539"/>
                </a:cubicBezTo>
                <a:lnTo>
                  <a:pt x="5657146" y="2841276"/>
                </a:lnTo>
                <a:lnTo>
                  <a:pt x="5648243" y="2809663"/>
                </a:lnTo>
                <a:cubicBezTo>
                  <a:pt x="5630844" y="2742046"/>
                  <a:pt x="5613444" y="2670868"/>
                  <a:pt x="5581811" y="2670869"/>
                </a:cubicBezTo>
                <a:lnTo>
                  <a:pt x="5581812" y="2662431"/>
                </a:lnTo>
                <a:lnTo>
                  <a:pt x="5581812" y="2645563"/>
                </a:lnTo>
                <a:cubicBezTo>
                  <a:pt x="5573376" y="2637125"/>
                  <a:pt x="5573377" y="2628693"/>
                  <a:pt x="5573376" y="2637125"/>
                </a:cubicBezTo>
                <a:cubicBezTo>
                  <a:pt x="5564941" y="2620256"/>
                  <a:pt x="5564941" y="2594949"/>
                  <a:pt x="5548068" y="2544335"/>
                </a:cubicBezTo>
                <a:cubicBezTo>
                  <a:pt x="5539634" y="2527464"/>
                  <a:pt x="5539633" y="2519026"/>
                  <a:pt x="5539634" y="2510592"/>
                </a:cubicBezTo>
                <a:lnTo>
                  <a:pt x="5531197" y="2502157"/>
                </a:lnTo>
                <a:lnTo>
                  <a:pt x="5531198" y="2493721"/>
                </a:lnTo>
                <a:cubicBezTo>
                  <a:pt x="5531197" y="2485283"/>
                  <a:pt x="5522761" y="2493721"/>
                  <a:pt x="5522761" y="2493721"/>
                </a:cubicBezTo>
                <a:lnTo>
                  <a:pt x="5522762" y="2485285"/>
                </a:lnTo>
                <a:cubicBezTo>
                  <a:pt x="5514328" y="2485285"/>
                  <a:pt x="5514327" y="2451540"/>
                  <a:pt x="5505889" y="2451543"/>
                </a:cubicBezTo>
                <a:cubicBezTo>
                  <a:pt x="5514328" y="2493720"/>
                  <a:pt x="5505891" y="2459978"/>
                  <a:pt x="5497455" y="2476850"/>
                </a:cubicBezTo>
                <a:cubicBezTo>
                  <a:pt x="5489018" y="2426235"/>
                  <a:pt x="5489019" y="2493720"/>
                  <a:pt x="5480584" y="2459978"/>
                </a:cubicBezTo>
                <a:cubicBezTo>
                  <a:pt x="5472147" y="2409365"/>
                  <a:pt x="5463710" y="2409365"/>
                  <a:pt x="5472147" y="2384058"/>
                </a:cubicBezTo>
                <a:cubicBezTo>
                  <a:pt x="5446841" y="2384058"/>
                  <a:pt x="5429967" y="2265958"/>
                  <a:pt x="5404661" y="2181601"/>
                </a:cubicBezTo>
                <a:cubicBezTo>
                  <a:pt x="5404661" y="2173166"/>
                  <a:pt x="5396224" y="2156292"/>
                  <a:pt x="5387791" y="2130985"/>
                </a:cubicBezTo>
                <a:cubicBezTo>
                  <a:pt x="5362483" y="2055067"/>
                  <a:pt x="5345614" y="2004453"/>
                  <a:pt x="5328740" y="1962273"/>
                </a:cubicBezTo>
                <a:cubicBezTo>
                  <a:pt x="5320306" y="1945401"/>
                  <a:pt x="5328741" y="1953837"/>
                  <a:pt x="5328741" y="1936967"/>
                </a:cubicBezTo>
                <a:cubicBezTo>
                  <a:pt x="5320305" y="1936965"/>
                  <a:pt x="5311870" y="1928530"/>
                  <a:pt x="5311869" y="1920096"/>
                </a:cubicBezTo>
                <a:lnTo>
                  <a:pt x="5320307" y="1911660"/>
                </a:lnTo>
                <a:cubicBezTo>
                  <a:pt x="5294997" y="1869480"/>
                  <a:pt x="5303433" y="1861047"/>
                  <a:pt x="5269693" y="1793560"/>
                </a:cubicBezTo>
                <a:lnTo>
                  <a:pt x="5286562" y="1793561"/>
                </a:lnTo>
                <a:cubicBezTo>
                  <a:pt x="5269690" y="1751383"/>
                  <a:pt x="5261255" y="1734510"/>
                  <a:pt x="5261255" y="1768254"/>
                </a:cubicBezTo>
                <a:cubicBezTo>
                  <a:pt x="5244383" y="1742947"/>
                  <a:pt x="5261255" y="1734510"/>
                  <a:pt x="5235948" y="1709201"/>
                </a:cubicBezTo>
                <a:cubicBezTo>
                  <a:pt x="5244383" y="1717640"/>
                  <a:pt x="5244382" y="1709203"/>
                  <a:pt x="5235947" y="1700769"/>
                </a:cubicBezTo>
                <a:lnTo>
                  <a:pt x="5244383" y="1700769"/>
                </a:lnTo>
                <a:cubicBezTo>
                  <a:pt x="5252818" y="1709203"/>
                  <a:pt x="5252819" y="1700767"/>
                  <a:pt x="5252819" y="1700767"/>
                </a:cubicBezTo>
                <a:lnTo>
                  <a:pt x="5252819" y="1692332"/>
                </a:lnTo>
                <a:cubicBezTo>
                  <a:pt x="5269693" y="1726076"/>
                  <a:pt x="5261254" y="1675460"/>
                  <a:pt x="5244383" y="1650153"/>
                </a:cubicBezTo>
                <a:lnTo>
                  <a:pt x="5252818" y="1650152"/>
                </a:lnTo>
                <a:lnTo>
                  <a:pt x="5252819" y="1641718"/>
                </a:lnTo>
                <a:lnTo>
                  <a:pt x="5244385" y="1633283"/>
                </a:lnTo>
                <a:cubicBezTo>
                  <a:pt x="5227512" y="1591105"/>
                  <a:pt x="5202205" y="1532055"/>
                  <a:pt x="5176900" y="1473003"/>
                </a:cubicBezTo>
                <a:cubicBezTo>
                  <a:pt x="5143155" y="1413955"/>
                  <a:pt x="5109412" y="1354905"/>
                  <a:pt x="5084104" y="1312727"/>
                </a:cubicBezTo>
                <a:cubicBezTo>
                  <a:pt x="5079886" y="1295857"/>
                  <a:pt x="5069343" y="1274766"/>
                  <a:pt x="5055633" y="1250514"/>
                </a:cubicBezTo>
                <a:lnTo>
                  <a:pt x="5041658" y="1226599"/>
                </a:lnTo>
                <a:lnTo>
                  <a:pt x="5093541" y="1340967"/>
                </a:lnTo>
                <a:cubicBezTo>
                  <a:pt x="5235732" y="1681085"/>
                  <a:pt x="5337210" y="2038049"/>
                  <a:pt x="5398999" y="2412246"/>
                </a:cubicBezTo>
                <a:cubicBezTo>
                  <a:pt x="5422890" y="2554151"/>
                  <a:pt x="5460842" y="2689651"/>
                  <a:pt x="5458394" y="2833367"/>
                </a:cubicBezTo>
                <a:cubicBezTo>
                  <a:pt x="5457892" y="2847175"/>
                  <a:pt x="5464297" y="2861234"/>
                  <a:pt x="5448705" y="2871734"/>
                </a:cubicBezTo>
                <a:cubicBezTo>
                  <a:pt x="5433365" y="2875326"/>
                  <a:pt x="5431053" y="2862798"/>
                  <a:pt x="5431304" y="2855892"/>
                </a:cubicBezTo>
                <a:cubicBezTo>
                  <a:pt x="5385690" y="2397937"/>
                  <a:pt x="5249309" y="1964347"/>
                  <a:pt x="5100400" y="1533070"/>
                </a:cubicBezTo>
                <a:cubicBezTo>
                  <a:pt x="5024275" y="1306308"/>
                  <a:pt x="4903157" y="1100041"/>
                  <a:pt x="4793286" y="888652"/>
                </a:cubicBezTo>
                <a:cubicBezTo>
                  <a:pt x="4778948" y="864625"/>
                  <a:pt x="4766140" y="836507"/>
                  <a:pt x="4754611" y="811200"/>
                </a:cubicBezTo>
                <a:cubicBezTo>
                  <a:pt x="4747700" y="801616"/>
                  <a:pt x="4747255" y="785266"/>
                  <a:pt x="4736788" y="782554"/>
                </a:cubicBezTo>
                <a:cubicBezTo>
                  <a:pt x="4733299" y="781651"/>
                  <a:pt x="4728696" y="782261"/>
                  <a:pt x="4722369" y="785144"/>
                </a:cubicBezTo>
                <a:cubicBezTo>
                  <a:pt x="4697061" y="796672"/>
                  <a:pt x="4707559" y="812263"/>
                  <a:pt x="4716525" y="831944"/>
                </a:cubicBezTo>
                <a:cubicBezTo>
                  <a:pt x="4773879" y="928050"/>
                  <a:pt x="4829707" y="1028246"/>
                  <a:pt x="4878628" y="1128191"/>
                </a:cubicBezTo>
                <a:cubicBezTo>
                  <a:pt x="4928929" y="1233026"/>
                  <a:pt x="4975663" y="1338424"/>
                  <a:pt x="5018643" y="1444415"/>
                </a:cubicBezTo>
                <a:lnTo>
                  <a:pt x="5107372" y="1685936"/>
                </a:lnTo>
                <a:lnTo>
                  <a:pt x="5109411" y="1683895"/>
                </a:lnTo>
                <a:cubicBezTo>
                  <a:pt x="5126283" y="1717639"/>
                  <a:pt x="5134721" y="1751382"/>
                  <a:pt x="5151590" y="1785122"/>
                </a:cubicBezTo>
                <a:lnTo>
                  <a:pt x="5143154" y="1785122"/>
                </a:lnTo>
                <a:cubicBezTo>
                  <a:pt x="5143154" y="1776689"/>
                  <a:pt x="5134719" y="1759817"/>
                  <a:pt x="5134721" y="1751382"/>
                </a:cubicBezTo>
                <a:lnTo>
                  <a:pt x="5122261" y="1726462"/>
                </a:lnTo>
                <a:lnTo>
                  <a:pt x="5136116" y="1764180"/>
                </a:lnTo>
                <a:lnTo>
                  <a:pt x="5157687" y="1838582"/>
                </a:lnTo>
                <a:lnTo>
                  <a:pt x="5167407" y="1843119"/>
                </a:lnTo>
                <a:cubicBezTo>
                  <a:pt x="5170572" y="1844173"/>
                  <a:pt x="5172680" y="1844174"/>
                  <a:pt x="5176898" y="1844173"/>
                </a:cubicBezTo>
                <a:cubicBezTo>
                  <a:pt x="5176900" y="1852608"/>
                  <a:pt x="5176898" y="1861046"/>
                  <a:pt x="5176898" y="1861046"/>
                </a:cubicBezTo>
                <a:cubicBezTo>
                  <a:pt x="5168464" y="1861046"/>
                  <a:pt x="5168461" y="1852610"/>
                  <a:pt x="5168464" y="1861046"/>
                </a:cubicBezTo>
                <a:lnTo>
                  <a:pt x="5168463" y="1869480"/>
                </a:lnTo>
                <a:cubicBezTo>
                  <a:pt x="5168463" y="1871571"/>
                  <a:pt x="5168462" y="1873663"/>
                  <a:pt x="5168462" y="1875756"/>
                </a:cubicBezTo>
                <a:lnTo>
                  <a:pt x="5229895" y="2087656"/>
                </a:lnTo>
                <a:lnTo>
                  <a:pt x="5242098" y="2145617"/>
                </a:lnTo>
                <a:lnTo>
                  <a:pt x="5261255" y="2173166"/>
                </a:lnTo>
                <a:cubicBezTo>
                  <a:pt x="5252821" y="2198470"/>
                  <a:pt x="5261254" y="2206906"/>
                  <a:pt x="5278125" y="2215342"/>
                </a:cubicBezTo>
                <a:cubicBezTo>
                  <a:pt x="5278126" y="2232217"/>
                  <a:pt x="5278128" y="2249087"/>
                  <a:pt x="5286562" y="2265959"/>
                </a:cubicBezTo>
                <a:cubicBezTo>
                  <a:pt x="5294998" y="2282828"/>
                  <a:pt x="5294997" y="2308137"/>
                  <a:pt x="5303433" y="2325006"/>
                </a:cubicBezTo>
                <a:cubicBezTo>
                  <a:pt x="5311869" y="2350315"/>
                  <a:pt x="5311869" y="2384057"/>
                  <a:pt x="5320305" y="2409365"/>
                </a:cubicBezTo>
                <a:cubicBezTo>
                  <a:pt x="5320305" y="2426235"/>
                  <a:pt x="5328740" y="2451540"/>
                  <a:pt x="5337176" y="2459978"/>
                </a:cubicBezTo>
                <a:lnTo>
                  <a:pt x="5337176" y="2468415"/>
                </a:lnTo>
                <a:cubicBezTo>
                  <a:pt x="5345612" y="2493721"/>
                  <a:pt x="5345611" y="2510592"/>
                  <a:pt x="5354048" y="2535897"/>
                </a:cubicBezTo>
                <a:cubicBezTo>
                  <a:pt x="5354047" y="2552771"/>
                  <a:pt x="5362484" y="2569640"/>
                  <a:pt x="5370919" y="2594947"/>
                </a:cubicBezTo>
                <a:cubicBezTo>
                  <a:pt x="5362484" y="2620254"/>
                  <a:pt x="5370919" y="2620254"/>
                  <a:pt x="5379353" y="2620256"/>
                </a:cubicBezTo>
                <a:cubicBezTo>
                  <a:pt x="5379354" y="2623070"/>
                  <a:pt x="5379353" y="2625880"/>
                  <a:pt x="5379355" y="2628692"/>
                </a:cubicBezTo>
                <a:cubicBezTo>
                  <a:pt x="5379355" y="2637128"/>
                  <a:pt x="5370919" y="2645563"/>
                  <a:pt x="5370919" y="2653998"/>
                </a:cubicBezTo>
                <a:lnTo>
                  <a:pt x="5370919" y="2662431"/>
                </a:lnTo>
                <a:cubicBezTo>
                  <a:pt x="5370919" y="2670868"/>
                  <a:pt x="5370919" y="2670868"/>
                  <a:pt x="5379355" y="2679304"/>
                </a:cubicBezTo>
                <a:lnTo>
                  <a:pt x="5387791" y="2679306"/>
                </a:lnTo>
                <a:lnTo>
                  <a:pt x="5387790" y="2721484"/>
                </a:lnTo>
                <a:lnTo>
                  <a:pt x="5396226" y="2729919"/>
                </a:lnTo>
                <a:lnTo>
                  <a:pt x="5396226" y="2721484"/>
                </a:lnTo>
                <a:lnTo>
                  <a:pt x="5387791" y="2679306"/>
                </a:lnTo>
                <a:lnTo>
                  <a:pt x="5396226" y="2679306"/>
                </a:lnTo>
                <a:lnTo>
                  <a:pt x="5396225" y="2696176"/>
                </a:lnTo>
                <a:lnTo>
                  <a:pt x="5396226" y="2704613"/>
                </a:lnTo>
                <a:cubicBezTo>
                  <a:pt x="5396226" y="2713048"/>
                  <a:pt x="5404662" y="2721481"/>
                  <a:pt x="5404662" y="2729919"/>
                </a:cubicBezTo>
                <a:lnTo>
                  <a:pt x="5404661" y="2763661"/>
                </a:lnTo>
                <a:lnTo>
                  <a:pt x="5396224" y="2755225"/>
                </a:lnTo>
                <a:cubicBezTo>
                  <a:pt x="5396224" y="2755225"/>
                  <a:pt x="5396226" y="2763663"/>
                  <a:pt x="5396225" y="2772097"/>
                </a:cubicBezTo>
                <a:cubicBezTo>
                  <a:pt x="5396225" y="2772097"/>
                  <a:pt x="5396224" y="2780533"/>
                  <a:pt x="5396225" y="2788969"/>
                </a:cubicBezTo>
                <a:cubicBezTo>
                  <a:pt x="5404662" y="2797406"/>
                  <a:pt x="5404661" y="2805841"/>
                  <a:pt x="5404662" y="2814279"/>
                </a:cubicBezTo>
                <a:lnTo>
                  <a:pt x="5404661" y="2831146"/>
                </a:lnTo>
                <a:lnTo>
                  <a:pt x="5413098" y="2839583"/>
                </a:lnTo>
                <a:cubicBezTo>
                  <a:pt x="5413097" y="2848019"/>
                  <a:pt x="5421533" y="2856455"/>
                  <a:pt x="5421533" y="2864890"/>
                </a:cubicBezTo>
                <a:lnTo>
                  <a:pt x="5421534" y="2881764"/>
                </a:lnTo>
                <a:cubicBezTo>
                  <a:pt x="5413098" y="2881764"/>
                  <a:pt x="5413098" y="2881764"/>
                  <a:pt x="5413098" y="2890197"/>
                </a:cubicBezTo>
                <a:lnTo>
                  <a:pt x="5421534" y="2898631"/>
                </a:lnTo>
                <a:cubicBezTo>
                  <a:pt x="5421534" y="2898631"/>
                  <a:pt x="5421533" y="2907070"/>
                  <a:pt x="5413098" y="2915506"/>
                </a:cubicBezTo>
                <a:lnTo>
                  <a:pt x="5421534" y="2932377"/>
                </a:lnTo>
                <a:lnTo>
                  <a:pt x="5429969" y="2923940"/>
                </a:lnTo>
                <a:lnTo>
                  <a:pt x="5429969" y="2949247"/>
                </a:lnTo>
                <a:cubicBezTo>
                  <a:pt x="5429968" y="2952060"/>
                  <a:pt x="5429968" y="2954872"/>
                  <a:pt x="5429967" y="2957684"/>
                </a:cubicBezTo>
                <a:cubicBezTo>
                  <a:pt x="5438405" y="2974555"/>
                  <a:pt x="5438405" y="2982988"/>
                  <a:pt x="5438405" y="2991425"/>
                </a:cubicBezTo>
                <a:lnTo>
                  <a:pt x="5438405" y="3025167"/>
                </a:lnTo>
                <a:lnTo>
                  <a:pt x="5438405" y="3050476"/>
                </a:lnTo>
                <a:lnTo>
                  <a:pt x="5438405" y="3101088"/>
                </a:lnTo>
                <a:cubicBezTo>
                  <a:pt x="5438403" y="3109525"/>
                  <a:pt x="5429969" y="3117961"/>
                  <a:pt x="5429969" y="3126398"/>
                </a:cubicBezTo>
                <a:lnTo>
                  <a:pt x="5421534" y="3117961"/>
                </a:lnTo>
                <a:lnTo>
                  <a:pt x="5413096" y="3109525"/>
                </a:lnTo>
                <a:cubicBezTo>
                  <a:pt x="5413097" y="3112337"/>
                  <a:pt x="5413097" y="3115150"/>
                  <a:pt x="5413098" y="3117961"/>
                </a:cubicBezTo>
                <a:lnTo>
                  <a:pt x="5413098" y="3126395"/>
                </a:lnTo>
                <a:lnTo>
                  <a:pt x="5421533" y="3134833"/>
                </a:lnTo>
                <a:lnTo>
                  <a:pt x="5429969" y="3143265"/>
                </a:lnTo>
                <a:lnTo>
                  <a:pt x="5438404" y="3143266"/>
                </a:lnTo>
                <a:cubicBezTo>
                  <a:pt x="5438405" y="3134833"/>
                  <a:pt x="5446841" y="3117961"/>
                  <a:pt x="5446840" y="3101088"/>
                </a:cubicBezTo>
                <a:cubicBezTo>
                  <a:pt x="5446840" y="3098278"/>
                  <a:pt x="5446840" y="3095466"/>
                  <a:pt x="5446838" y="3092654"/>
                </a:cubicBezTo>
                <a:cubicBezTo>
                  <a:pt x="5446841" y="3084217"/>
                  <a:pt x="5438404" y="3067347"/>
                  <a:pt x="5446840" y="3058912"/>
                </a:cubicBezTo>
                <a:lnTo>
                  <a:pt x="5446841" y="3042041"/>
                </a:lnTo>
                <a:cubicBezTo>
                  <a:pt x="5455276" y="3050475"/>
                  <a:pt x="5455275" y="3067346"/>
                  <a:pt x="5455276" y="3084216"/>
                </a:cubicBezTo>
                <a:cubicBezTo>
                  <a:pt x="5455276" y="3101088"/>
                  <a:pt x="5455276" y="3117961"/>
                  <a:pt x="5463712" y="3134833"/>
                </a:cubicBezTo>
                <a:cubicBezTo>
                  <a:pt x="5463712" y="3143265"/>
                  <a:pt x="5455276" y="3143266"/>
                  <a:pt x="5455276" y="3151703"/>
                </a:cubicBezTo>
                <a:lnTo>
                  <a:pt x="5455276" y="3168573"/>
                </a:lnTo>
                <a:cubicBezTo>
                  <a:pt x="5455276" y="3185442"/>
                  <a:pt x="5455276" y="3193880"/>
                  <a:pt x="5455273" y="3210751"/>
                </a:cubicBezTo>
                <a:lnTo>
                  <a:pt x="5446841" y="3202314"/>
                </a:lnTo>
                <a:cubicBezTo>
                  <a:pt x="5446841" y="3193880"/>
                  <a:pt x="5446841" y="3193880"/>
                  <a:pt x="5438405" y="3202316"/>
                </a:cubicBezTo>
                <a:lnTo>
                  <a:pt x="5438405" y="3210751"/>
                </a:lnTo>
                <a:lnTo>
                  <a:pt x="5438405" y="3219184"/>
                </a:lnTo>
                <a:lnTo>
                  <a:pt x="5446841" y="3227621"/>
                </a:lnTo>
                <a:lnTo>
                  <a:pt x="5446840" y="3236060"/>
                </a:lnTo>
                <a:lnTo>
                  <a:pt x="5446841" y="3244494"/>
                </a:lnTo>
                <a:cubicBezTo>
                  <a:pt x="5446841" y="3252928"/>
                  <a:pt x="5455275" y="3269801"/>
                  <a:pt x="5455276" y="3278235"/>
                </a:cubicBezTo>
                <a:cubicBezTo>
                  <a:pt x="5455276" y="3303542"/>
                  <a:pt x="5463712" y="3311978"/>
                  <a:pt x="5455276" y="3320416"/>
                </a:cubicBezTo>
                <a:cubicBezTo>
                  <a:pt x="5446841" y="3320415"/>
                  <a:pt x="5446841" y="3328851"/>
                  <a:pt x="5446841" y="3328851"/>
                </a:cubicBezTo>
                <a:cubicBezTo>
                  <a:pt x="5446841" y="3328851"/>
                  <a:pt x="5438403" y="3328851"/>
                  <a:pt x="5438403" y="3320416"/>
                </a:cubicBezTo>
                <a:cubicBezTo>
                  <a:pt x="5438405" y="3286671"/>
                  <a:pt x="5438405" y="3252930"/>
                  <a:pt x="5429968" y="3219187"/>
                </a:cubicBezTo>
                <a:lnTo>
                  <a:pt x="5429969" y="3210749"/>
                </a:lnTo>
                <a:cubicBezTo>
                  <a:pt x="5421534" y="3210749"/>
                  <a:pt x="5421534" y="3219187"/>
                  <a:pt x="5421534" y="3219187"/>
                </a:cubicBezTo>
                <a:cubicBezTo>
                  <a:pt x="5429968" y="3252929"/>
                  <a:pt x="5429968" y="3286673"/>
                  <a:pt x="5429969" y="3320416"/>
                </a:cubicBezTo>
                <a:cubicBezTo>
                  <a:pt x="5421534" y="3320416"/>
                  <a:pt x="5413097" y="3320415"/>
                  <a:pt x="5404661" y="3337285"/>
                </a:cubicBezTo>
                <a:cubicBezTo>
                  <a:pt x="5404661" y="3379464"/>
                  <a:pt x="5387791" y="3387901"/>
                  <a:pt x="5387791" y="3430080"/>
                </a:cubicBezTo>
                <a:cubicBezTo>
                  <a:pt x="5345611" y="3539744"/>
                  <a:pt x="5328741" y="3674713"/>
                  <a:pt x="5320304" y="3767504"/>
                </a:cubicBezTo>
                <a:lnTo>
                  <a:pt x="5320305" y="3775942"/>
                </a:lnTo>
                <a:lnTo>
                  <a:pt x="5320305" y="3784378"/>
                </a:lnTo>
                <a:cubicBezTo>
                  <a:pt x="5328740" y="3784378"/>
                  <a:pt x="5328740" y="3784378"/>
                  <a:pt x="5328741" y="3775940"/>
                </a:cubicBezTo>
                <a:cubicBezTo>
                  <a:pt x="5337175" y="3683147"/>
                  <a:pt x="5354047" y="3556613"/>
                  <a:pt x="5396226" y="3446949"/>
                </a:cubicBezTo>
                <a:lnTo>
                  <a:pt x="5396226" y="3455387"/>
                </a:lnTo>
                <a:cubicBezTo>
                  <a:pt x="5404661" y="3455385"/>
                  <a:pt x="5404662" y="3446951"/>
                  <a:pt x="5413098" y="3438513"/>
                </a:cubicBezTo>
                <a:lnTo>
                  <a:pt x="5413098" y="3463820"/>
                </a:lnTo>
                <a:lnTo>
                  <a:pt x="5404662" y="3463821"/>
                </a:lnTo>
                <a:lnTo>
                  <a:pt x="5404662" y="3472258"/>
                </a:lnTo>
                <a:lnTo>
                  <a:pt x="5404661" y="3480692"/>
                </a:lnTo>
                <a:lnTo>
                  <a:pt x="5413098" y="3480691"/>
                </a:lnTo>
                <a:cubicBezTo>
                  <a:pt x="5404660" y="3497563"/>
                  <a:pt x="5404662" y="3514435"/>
                  <a:pt x="5404662" y="3522869"/>
                </a:cubicBezTo>
                <a:lnTo>
                  <a:pt x="5404662" y="3539744"/>
                </a:lnTo>
                <a:cubicBezTo>
                  <a:pt x="5404662" y="3548176"/>
                  <a:pt x="5404660" y="3556614"/>
                  <a:pt x="5404662" y="3565051"/>
                </a:cubicBezTo>
                <a:lnTo>
                  <a:pt x="5404662" y="3573483"/>
                </a:lnTo>
                <a:cubicBezTo>
                  <a:pt x="5396224" y="3573485"/>
                  <a:pt x="5396224" y="3573485"/>
                  <a:pt x="5396226" y="3581921"/>
                </a:cubicBezTo>
                <a:lnTo>
                  <a:pt x="5396226" y="3598792"/>
                </a:lnTo>
                <a:lnTo>
                  <a:pt x="5404662" y="3607228"/>
                </a:lnTo>
                <a:cubicBezTo>
                  <a:pt x="5413098" y="3674713"/>
                  <a:pt x="5413098" y="3742198"/>
                  <a:pt x="5404662" y="3809683"/>
                </a:cubicBezTo>
                <a:cubicBezTo>
                  <a:pt x="5396226" y="3843426"/>
                  <a:pt x="5396226" y="3868735"/>
                  <a:pt x="5387791" y="3902475"/>
                </a:cubicBezTo>
                <a:cubicBezTo>
                  <a:pt x="5387791" y="3902475"/>
                  <a:pt x="5396226" y="3902476"/>
                  <a:pt x="5396226" y="3894042"/>
                </a:cubicBezTo>
                <a:cubicBezTo>
                  <a:pt x="5387791" y="3953090"/>
                  <a:pt x="5387791" y="4003705"/>
                  <a:pt x="5379355" y="4062754"/>
                </a:cubicBezTo>
                <a:lnTo>
                  <a:pt x="5387791" y="4071190"/>
                </a:lnTo>
                <a:cubicBezTo>
                  <a:pt x="5387790" y="4088061"/>
                  <a:pt x="5379355" y="4096495"/>
                  <a:pt x="5379355" y="4113369"/>
                </a:cubicBezTo>
                <a:cubicBezTo>
                  <a:pt x="5379355" y="4104933"/>
                  <a:pt x="5370919" y="4113368"/>
                  <a:pt x="5370919" y="4121804"/>
                </a:cubicBezTo>
                <a:cubicBezTo>
                  <a:pt x="5379355" y="4121802"/>
                  <a:pt x="5379355" y="4130239"/>
                  <a:pt x="5379355" y="4138676"/>
                </a:cubicBezTo>
                <a:cubicBezTo>
                  <a:pt x="5379355" y="4155546"/>
                  <a:pt x="5370917" y="4172417"/>
                  <a:pt x="5370918" y="4189288"/>
                </a:cubicBezTo>
                <a:cubicBezTo>
                  <a:pt x="5370918" y="4192101"/>
                  <a:pt x="5370918" y="4194913"/>
                  <a:pt x="5370916" y="4197726"/>
                </a:cubicBezTo>
                <a:cubicBezTo>
                  <a:pt x="5370918" y="4206160"/>
                  <a:pt x="5362484" y="4214597"/>
                  <a:pt x="5362483" y="4223033"/>
                </a:cubicBezTo>
                <a:lnTo>
                  <a:pt x="5362484" y="4231465"/>
                </a:lnTo>
                <a:lnTo>
                  <a:pt x="5362484" y="4239904"/>
                </a:lnTo>
                <a:cubicBezTo>
                  <a:pt x="5354048" y="4290517"/>
                  <a:pt x="5337175" y="4341131"/>
                  <a:pt x="5328741" y="4383310"/>
                </a:cubicBezTo>
                <a:cubicBezTo>
                  <a:pt x="5328741" y="4383310"/>
                  <a:pt x="5337176" y="4400179"/>
                  <a:pt x="5328741" y="4408617"/>
                </a:cubicBezTo>
                <a:cubicBezTo>
                  <a:pt x="5328742" y="4411429"/>
                  <a:pt x="5328741" y="4414241"/>
                  <a:pt x="5328743" y="4417053"/>
                </a:cubicBezTo>
                <a:cubicBezTo>
                  <a:pt x="5328741" y="4408617"/>
                  <a:pt x="5328741" y="4433924"/>
                  <a:pt x="5328743" y="4450795"/>
                </a:cubicBezTo>
                <a:cubicBezTo>
                  <a:pt x="5320305" y="4484536"/>
                  <a:pt x="5303434" y="4518279"/>
                  <a:pt x="5294997" y="4543588"/>
                </a:cubicBezTo>
                <a:cubicBezTo>
                  <a:pt x="5252819" y="4686995"/>
                  <a:pt x="5219075" y="4796658"/>
                  <a:pt x="5185332" y="4897886"/>
                </a:cubicBezTo>
                <a:lnTo>
                  <a:pt x="5185333" y="4906322"/>
                </a:lnTo>
                <a:lnTo>
                  <a:pt x="5176898" y="4914756"/>
                </a:lnTo>
                <a:cubicBezTo>
                  <a:pt x="5155808" y="4952718"/>
                  <a:pt x="5134719" y="4988568"/>
                  <a:pt x="5113630" y="5026528"/>
                </a:cubicBezTo>
                <a:lnTo>
                  <a:pt x="5057164" y="5137575"/>
                </a:lnTo>
                <a:lnTo>
                  <a:pt x="5058139" y="5135139"/>
                </a:lnTo>
                <a:cubicBezTo>
                  <a:pt x="5061961" y="5124594"/>
                  <a:pt x="5065125" y="5115105"/>
                  <a:pt x="5067233" y="5108777"/>
                </a:cubicBezTo>
                <a:cubicBezTo>
                  <a:pt x="5067233" y="5100343"/>
                  <a:pt x="5075669" y="5091906"/>
                  <a:pt x="5075669" y="5091906"/>
                </a:cubicBezTo>
                <a:cubicBezTo>
                  <a:pt x="5092540" y="5058163"/>
                  <a:pt x="5109411" y="5041293"/>
                  <a:pt x="5100977" y="5032856"/>
                </a:cubicBezTo>
                <a:cubicBezTo>
                  <a:pt x="5117847" y="5024421"/>
                  <a:pt x="5134719" y="4973806"/>
                  <a:pt x="5143155" y="4931629"/>
                </a:cubicBezTo>
                <a:cubicBezTo>
                  <a:pt x="5143154" y="4923193"/>
                  <a:pt x="5143154" y="4914755"/>
                  <a:pt x="5151590" y="4914756"/>
                </a:cubicBezTo>
                <a:cubicBezTo>
                  <a:pt x="5151590" y="4914756"/>
                  <a:pt x="5160026" y="4906320"/>
                  <a:pt x="5160025" y="4897886"/>
                </a:cubicBezTo>
                <a:lnTo>
                  <a:pt x="5151590" y="4889450"/>
                </a:lnTo>
                <a:cubicBezTo>
                  <a:pt x="5143157" y="4889451"/>
                  <a:pt x="5134719" y="4906322"/>
                  <a:pt x="5126283" y="4923193"/>
                </a:cubicBezTo>
                <a:lnTo>
                  <a:pt x="5126282" y="4931629"/>
                </a:lnTo>
                <a:cubicBezTo>
                  <a:pt x="5092539" y="4999113"/>
                  <a:pt x="5075669" y="5024420"/>
                  <a:pt x="5058797" y="5083468"/>
                </a:cubicBezTo>
                <a:lnTo>
                  <a:pt x="5058797" y="5091906"/>
                </a:lnTo>
                <a:cubicBezTo>
                  <a:pt x="5050364" y="5100343"/>
                  <a:pt x="5033490" y="5125649"/>
                  <a:pt x="5025055" y="5134082"/>
                </a:cubicBezTo>
                <a:lnTo>
                  <a:pt x="4999746" y="5184698"/>
                </a:lnTo>
                <a:cubicBezTo>
                  <a:pt x="4987093" y="5214223"/>
                  <a:pt x="4972332" y="5250076"/>
                  <a:pt x="4954406" y="5285927"/>
                </a:cubicBezTo>
                <a:lnTo>
                  <a:pt x="4900498" y="5370762"/>
                </a:lnTo>
                <a:lnTo>
                  <a:pt x="4898519" y="5361848"/>
                </a:lnTo>
                <a:cubicBezTo>
                  <a:pt x="4831032" y="5496818"/>
                  <a:pt x="4755112" y="5614916"/>
                  <a:pt x="4662316" y="5749889"/>
                </a:cubicBezTo>
                <a:lnTo>
                  <a:pt x="4653884" y="5749889"/>
                </a:lnTo>
                <a:cubicBezTo>
                  <a:pt x="4653883" y="5752701"/>
                  <a:pt x="4653884" y="5755513"/>
                  <a:pt x="4653883" y="5758325"/>
                </a:cubicBezTo>
                <a:lnTo>
                  <a:pt x="4653883" y="5766759"/>
                </a:lnTo>
                <a:cubicBezTo>
                  <a:pt x="4645447" y="5775196"/>
                  <a:pt x="4628576" y="5783632"/>
                  <a:pt x="4620140" y="5792066"/>
                </a:cubicBezTo>
                <a:cubicBezTo>
                  <a:pt x="4637009" y="5817375"/>
                  <a:pt x="4577961" y="5867989"/>
                  <a:pt x="4552653" y="5910164"/>
                </a:cubicBezTo>
                <a:cubicBezTo>
                  <a:pt x="4544219" y="5901728"/>
                  <a:pt x="4561089" y="5884859"/>
                  <a:pt x="4552654" y="5884859"/>
                </a:cubicBezTo>
                <a:cubicBezTo>
                  <a:pt x="4510474" y="5927039"/>
                  <a:pt x="4569528" y="5893295"/>
                  <a:pt x="4527347" y="5943909"/>
                </a:cubicBezTo>
                <a:cubicBezTo>
                  <a:pt x="4518910" y="5943909"/>
                  <a:pt x="4527346" y="5935473"/>
                  <a:pt x="4518911" y="5935473"/>
                </a:cubicBezTo>
                <a:cubicBezTo>
                  <a:pt x="4485167" y="5994523"/>
                  <a:pt x="4434553" y="6036702"/>
                  <a:pt x="4417681" y="6078880"/>
                </a:cubicBezTo>
                <a:cubicBezTo>
                  <a:pt x="4417681" y="6078880"/>
                  <a:pt x="4426117" y="6062009"/>
                  <a:pt x="4409247" y="6078880"/>
                </a:cubicBezTo>
                <a:cubicBezTo>
                  <a:pt x="4400810" y="6121059"/>
                  <a:pt x="4350199" y="6146366"/>
                  <a:pt x="4316454" y="6180105"/>
                </a:cubicBezTo>
                <a:cubicBezTo>
                  <a:pt x="4291147" y="6230723"/>
                  <a:pt x="4248968" y="6272900"/>
                  <a:pt x="4206789" y="6306641"/>
                </a:cubicBezTo>
                <a:cubicBezTo>
                  <a:pt x="4185699" y="6323514"/>
                  <a:pt x="4164611" y="6340386"/>
                  <a:pt x="4142466" y="6360420"/>
                </a:cubicBezTo>
                <a:lnTo>
                  <a:pt x="4080254" y="6424489"/>
                </a:lnTo>
                <a:lnTo>
                  <a:pt x="4080254" y="6416307"/>
                </a:lnTo>
                <a:cubicBezTo>
                  <a:pt x="4071817" y="6416305"/>
                  <a:pt x="4071817" y="6416305"/>
                  <a:pt x="4071818" y="6424743"/>
                </a:cubicBezTo>
                <a:lnTo>
                  <a:pt x="4063381" y="6441614"/>
                </a:lnTo>
                <a:lnTo>
                  <a:pt x="4063381" y="6433176"/>
                </a:lnTo>
                <a:cubicBezTo>
                  <a:pt x="4046510" y="6441614"/>
                  <a:pt x="4029637" y="6458484"/>
                  <a:pt x="4012767" y="6483791"/>
                </a:cubicBezTo>
                <a:lnTo>
                  <a:pt x="4012768" y="6492227"/>
                </a:lnTo>
                <a:cubicBezTo>
                  <a:pt x="4012769" y="6500664"/>
                  <a:pt x="4004330" y="6500665"/>
                  <a:pt x="4004330" y="6509098"/>
                </a:cubicBezTo>
                <a:cubicBezTo>
                  <a:pt x="4004330" y="6500665"/>
                  <a:pt x="4012768" y="6492227"/>
                  <a:pt x="4004330" y="6492227"/>
                </a:cubicBezTo>
                <a:lnTo>
                  <a:pt x="3979024" y="6517534"/>
                </a:lnTo>
                <a:lnTo>
                  <a:pt x="3979025" y="6509096"/>
                </a:lnTo>
                <a:lnTo>
                  <a:pt x="3979024" y="6500664"/>
                </a:lnTo>
                <a:lnTo>
                  <a:pt x="3970588" y="6500664"/>
                </a:lnTo>
                <a:lnTo>
                  <a:pt x="3970588" y="6517534"/>
                </a:lnTo>
                <a:cubicBezTo>
                  <a:pt x="3970588" y="6520347"/>
                  <a:pt x="3970589" y="6523159"/>
                  <a:pt x="3970590" y="6525971"/>
                </a:cubicBezTo>
                <a:lnTo>
                  <a:pt x="3962153" y="6534407"/>
                </a:lnTo>
                <a:lnTo>
                  <a:pt x="3953718" y="6534407"/>
                </a:lnTo>
                <a:lnTo>
                  <a:pt x="3945280" y="6534407"/>
                </a:lnTo>
                <a:lnTo>
                  <a:pt x="3945281" y="6542841"/>
                </a:lnTo>
                <a:lnTo>
                  <a:pt x="3945280" y="6551277"/>
                </a:lnTo>
                <a:cubicBezTo>
                  <a:pt x="3936845" y="6559714"/>
                  <a:pt x="3928411" y="6568146"/>
                  <a:pt x="3919974" y="6568148"/>
                </a:cubicBezTo>
                <a:cubicBezTo>
                  <a:pt x="3919974" y="6565337"/>
                  <a:pt x="3919975" y="6562525"/>
                  <a:pt x="3919976" y="6559714"/>
                </a:cubicBezTo>
                <a:lnTo>
                  <a:pt x="3911538" y="6568148"/>
                </a:lnTo>
                <a:lnTo>
                  <a:pt x="3903102" y="6576584"/>
                </a:lnTo>
                <a:cubicBezTo>
                  <a:pt x="3903102" y="6576584"/>
                  <a:pt x="3894667" y="6585021"/>
                  <a:pt x="3894667" y="6593455"/>
                </a:cubicBezTo>
                <a:lnTo>
                  <a:pt x="3894667" y="6585021"/>
                </a:lnTo>
                <a:cubicBezTo>
                  <a:pt x="3886231" y="6585020"/>
                  <a:pt x="3877794" y="6593455"/>
                  <a:pt x="3860924" y="6601891"/>
                </a:cubicBezTo>
                <a:cubicBezTo>
                  <a:pt x="3869358" y="6585021"/>
                  <a:pt x="3852488" y="6601889"/>
                  <a:pt x="3860924" y="6585021"/>
                </a:cubicBezTo>
                <a:lnTo>
                  <a:pt x="3827181" y="6610327"/>
                </a:lnTo>
                <a:lnTo>
                  <a:pt x="3827182" y="6601891"/>
                </a:lnTo>
                <a:lnTo>
                  <a:pt x="3835618" y="6593455"/>
                </a:lnTo>
                <a:cubicBezTo>
                  <a:pt x="3835618" y="6593455"/>
                  <a:pt x="3844051" y="6593453"/>
                  <a:pt x="3835617" y="6585021"/>
                </a:cubicBezTo>
                <a:lnTo>
                  <a:pt x="3827181" y="6593455"/>
                </a:lnTo>
                <a:lnTo>
                  <a:pt x="3818745" y="6601891"/>
                </a:lnTo>
                <a:cubicBezTo>
                  <a:pt x="3818745" y="6610327"/>
                  <a:pt x="3810311" y="6610327"/>
                  <a:pt x="3810309" y="6618762"/>
                </a:cubicBezTo>
                <a:cubicBezTo>
                  <a:pt x="3810309" y="6618762"/>
                  <a:pt x="3818745" y="6627198"/>
                  <a:pt x="3827181" y="6618762"/>
                </a:cubicBezTo>
                <a:lnTo>
                  <a:pt x="3818745" y="6627198"/>
                </a:lnTo>
                <a:cubicBezTo>
                  <a:pt x="3793437" y="6660942"/>
                  <a:pt x="3785001" y="6652506"/>
                  <a:pt x="3776566" y="6677812"/>
                </a:cubicBezTo>
                <a:cubicBezTo>
                  <a:pt x="3793437" y="6660942"/>
                  <a:pt x="3801875" y="6669377"/>
                  <a:pt x="3810308" y="6669377"/>
                </a:cubicBezTo>
                <a:cubicBezTo>
                  <a:pt x="3801875" y="6677812"/>
                  <a:pt x="3785002" y="6686248"/>
                  <a:pt x="3776566" y="6694684"/>
                </a:cubicBezTo>
                <a:lnTo>
                  <a:pt x="3751259" y="6719991"/>
                </a:lnTo>
                <a:cubicBezTo>
                  <a:pt x="3742825" y="6719991"/>
                  <a:pt x="3734388" y="6728426"/>
                  <a:pt x="3734388" y="6728426"/>
                </a:cubicBezTo>
                <a:cubicBezTo>
                  <a:pt x="3725952" y="6728426"/>
                  <a:pt x="3734388" y="6719991"/>
                  <a:pt x="3734390" y="6711555"/>
                </a:cubicBezTo>
                <a:lnTo>
                  <a:pt x="3700645" y="6745297"/>
                </a:lnTo>
                <a:lnTo>
                  <a:pt x="3692211" y="6736862"/>
                </a:lnTo>
                <a:cubicBezTo>
                  <a:pt x="3692211" y="6736862"/>
                  <a:pt x="3692209" y="6728426"/>
                  <a:pt x="3700645" y="6728426"/>
                </a:cubicBezTo>
                <a:lnTo>
                  <a:pt x="3700645" y="6719990"/>
                </a:lnTo>
                <a:lnTo>
                  <a:pt x="3692209" y="6719991"/>
                </a:lnTo>
                <a:cubicBezTo>
                  <a:pt x="3683775" y="6719991"/>
                  <a:pt x="3683775" y="6728426"/>
                  <a:pt x="3683775" y="6728426"/>
                </a:cubicBezTo>
                <a:lnTo>
                  <a:pt x="3683775" y="6736862"/>
                </a:lnTo>
                <a:cubicBezTo>
                  <a:pt x="3683775" y="6736862"/>
                  <a:pt x="3675339" y="6736862"/>
                  <a:pt x="3675338" y="6745298"/>
                </a:cubicBezTo>
                <a:lnTo>
                  <a:pt x="3666902" y="6753735"/>
                </a:lnTo>
                <a:lnTo>
                  <a:pt x="3658466" y="6753734"/>
                </a:lnTo>
                <a:lnTo>
                  <a:pt x="3658466" y="6762169"/>
                </a:lnTo>
                <a:lnTo>
                  <a:pt x="3650032" y="6762169"/>
                </a:lnTo>
                <a:cubicBezTo>
                  <a:pt x="3650031" y="6759357"/>
                  <a:pt x="3650031" y="6756546"/>
                  <a:pt x="3650030" y="6753734"/>
                </a:cubicBezTo>
                <a:lnTo>
                  <a:pt x="3658466" y="6736862"/>
                </a:lnTo>
                <a:cubicBezTo>
                  <a:pt x="3666902" y="6728426"/>
                  <a:pt x="3675341" y="6728426"/>
                  <a:pt x="3675338" y="6719991"/>
                </a:cubicBezTo>
                <a:lnTo>
                  <a:pt x="3666902" y="6719989"/>
                </a:lnTo>
                <a:cubicBezTo>
                  <a:pt x="3658465" y="6719991"/>
                  <a:pt x="3658466" y="6728426"/>
                  <a:pt x="3658466" y="6728426"/>
                </a:cubicBezTo>
                <a:cubicBezTo>
                  <a:pt x="3641596" y="6736862"/>
                  <a:pt x="3641596" y="6745298"/>
                  <a:pt x="3633159" y="6753734"/>
                </a:cubicBezTo>
                <a:lnTo>
                  <a:pt x="3633159" y="6762169"/>
                </a:lnTo>
                <a:cubicBezTo>
                  <a:pt x="3624723" y="6779039"/>
                  <a:pt x="3616289" y="6779041"/>
                  <a:pt x="3616289" y="6787476"/>
                </a:cubicBezTo>
                <a:cubicBezTo>
                  <a:pt x="3599417" y="6800129"/>
                  <a:pt x="3580437" y="6812782"/>
                  <a:pt x="3561456" y="6826490"/>
                </a:cubicBezTo>
                <a:lnTo>
                  <a:pt x="352334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92797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5">
            <a:extLst>
              <a:ext uri="{FF2B5EF4-FFF2-40B4-BE49-F238E27FC236}">
                <a16:creationId xmlns:a16="http://schemas.microsoft.com/office/drawing/2014/main" id="{67539AF6-5D49-44B8-BBE5-89EA831A4873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2038350" y="0"/>
            <a:ext cx="405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/>
            </a:lvl1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DAB0763-12DF-41B9-B692-22FB8DB24B15}"/>
              </a:ext>
            </a:extLst>
          </p:cNvPr>
          <p:cNvSpPr/>
          <p:nvPr userDrawn="1"/>
        </p:nvSpPr>
        <p:spPr>
          <a:xfrm>
            <a:off x="0" y="0"/>
            <a:ext cx="203835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2929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2E541B56-E562-45F7-AF65-DC212716E3B3}"/>
              </a:ext>
            </a:extLst>
          </p:cNvPr>
          <p:cNvSpPr/>
          <p:nvPr userDrawn="1"/>
        </p:nvSpPr>
        <p:spPr>
          <a:xfrm>
            <a:off x="0" y="863125"/>
            <a:ext cx="6546079" cy="5131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1D487A8B-D75C-45FC-8BC1-0D4AF5ACE0C7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6096000" y="2959216"/>
            <a:ext cx="6096000" cy="2700000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0810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4539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34890782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8520746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470466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753622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73272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7125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54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835994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52009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163499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381684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5759263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2532258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441225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15850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24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72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2C4117-2946-4CAF-A97C-C090DC94FE14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chemeClr val="accent4">
              <a:alpha val="3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57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5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4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66" r:id="rId3"/>
    <p:sldLayoutId id="2147483767" r:id="rId4"/>
    <p:sldLayoutId id="2147483768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2" r:id="rId4"/>
    <p:sldLayoutId id="2147483736" r:id="rId5"/>
    <p:sldLayoutId id="2147483737" r:id="rId6"/>
    <p:sldLayoutId id="2147483740" r:id="rId7"/>
    <p:sldLayoutId id="2147483739" r:id="rId8"/>
    <p:sldLayoutId id="2147483744" r:id="rId9"/>
    <p:sldLayoutId id="2147483745" r:id="rId10"/>
    <p:sldLayoutId id="2147483748" r:id="rId11"/>
    <p:sldLayoutId id="2147483749" r:id="rId12"/>
    <p:sldLayoutId id="2147483750" r:id="rId13"/>
    <p:sldLayoutId id="2147483747" r:id="rId14"/>
    <p:sldLayoutId id="2147483746" r:id="rId15"/>
    <p:sldLayoutId id="2147483752" r:id="rId16"/>
    <p:sldLayoutId id="2147483753" r:id="rId17"/>
    <p:sldLayoutId id="2147483733" r:id="rId18"/>
    <p:sldLayoutId id="2147483734" r:id="rId19"/>
    <p:sldLayoutId id="2147483769" r:id="rId20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083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  <p:sldLayoutId id="2147483764" r:id="rId10"/>
    <p:sldLayoutId id="21474837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Relationship Id="rId9" Type="http://schemas.openxmlformats.org/officeDocument/2006/relationships/image" Target="../media/image66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61.sv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7.png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8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8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8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8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8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8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8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8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8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8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8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8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8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8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8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8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8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8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8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8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39583" y="575043"/>
            <a:ext cx="668669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Herramientas computacionales: el arte de la analítica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6073" y="41841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python3-pip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–versión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seaborns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matplotlib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scikit-learn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Año 2022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4B0FF5B-5857-4DD2-8316-525F7AB76D4C}"/>
              </a:ext>
            </a:extLst>
          </p:cNvPr>
          <p:cNvGrpSpPr/>
          <p:nvPr/>
        </p:nvGrpSpPr>
        <p:grpSpPr>
          <a:xfrm>
            <a:off x="5207975" y="2573079"/>
            <a:ext cx="6983876" cy="1711842"/>
            <a:chOff x="5207975" y="2573079"/>
            <a:chExt cx="6983876" cy="171184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FD24A37-A04F-4CF8-80D7-1D65CB9073FD}"/>
                </a:ext>
              </a:extLst>
            </p:cNvPr>
            <p:cNvSpPr/>
            <p:nvPr/>
          </p:nvSpPr>
          <p:spPr>
            <a:xfrm>
              <a:off x="5208124" y="2573079"/>
              <a:ext cx="6983727" cy="171184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E50E034-FB76-415F-B18C-807D285EA85C}"/>
                </a:ext>
              </a:extLst>
            </p:cNvPr>
            <p:cNvSpPr/>
            <p:nvPr/>
          </p:nvSpPr>
          <p:spPr>
            <a:xfrm>
              <a:off x="5207975" y="2573079"/>
              <a:ext cx="168406" cy="171184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948A2979-A456-4286-B8FC-8FF4C0C58EFD}"/>
              </a:ext>
            </a:extLst>
          </p:cNvPr>
          <p:cNvSpPr txBox="1"/>
          <p:nvPr/>
        </p:nvSpPr>
        <p:spPr>
          <a:xfrm>
            <a:off x="5847907" y="2839121"/>
            <a:ext cx="6344093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cs typeface="Arial" pitchFamily="34" charset="0"/>
              </a:rPr>
              <a:t>Section Break</a:t>
            </a:r>
            <a:endParaRPr lang="ko-KR" altLang="en-US" sz="4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784B83-6120-4373-9C1F-DC8EEE6D58B3}"/>
              </a:ext>
            </a:extLst>
          </p:cNvPr>
          <p:cNvSpPr txBox="1"/>
          <p:nvPr/>
        </p:nvSpPr>
        <p:spPr>
          <a:xfrm>
            <a:off x="5847836" y="3544169"/>
            <a:ext cx="6344016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2">
            <a:extLst>
              <a:ext uri="{FF2B5EF4-FFF2-40B4-BE49-F238E27FC236}">
                <a16:creationId xmlns:a16="http://schemas.microsoft.com/office/drawing/2014/main" id="{AA1D1C1A-4426-4C04-8356-90E1F9F61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5350" y="2980276"/>
            <a:ext cx="10448925" cy="1350150"/>
          </a:xfrm>
          <a:prstGeom prst="rightArrow">
            <a:avLst>
              <a:gd name="adj1" fmla="val 45285"/>
              <a:gd name="adj2" fmla="val 76553"/>
            </a:avLst>
          </a:prstGeom>
          <a:solidFill>
            <a:schemeClr val="bg1">
              <a:lumMod val="75000"/>
            </a:schemeClr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Rounded Rectangle 13">
            <a:extLst>
              <a:ext uri="{FF2B5EF4-FFF2-40B4-BE49-F238E27FC236}">
                <a16:creationId xmlns:a16="http://schemas.microsoft.com/office/drawing/2014/main" id="{0EC45A9B-DCA6-4F2D-9CBD-1BCF8D9E5336}"/>
              </a:ext>
            </a:extLst>
          </p:cNvPr>
          <p:cNvSpPr/>
          <p:nvPr/>
        </p:nvSpPr>
        <p:spPr>
          <a:xfrm>
            <a:off x="1315634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4" name="Rounded Rectangle 8">
            <a:extLst>
              <a:ext uri="{FF2B5EF4-FFF2-40B4-BE49-F238E27FC236}">
                <a16:creationId xmlns:a16="http://schemas.microsoft.com/office/drawing/2014/main" id="{1A5C037A-DD2B-45E3-9EC7-4FA8C94C91BE}"/>
              </a:ext>
            </a:extLst>
          </p:cNvPr>
          <p:cNvSpPr/>
          <p:nvPr/>
        </p:nvSpPr>
        <p:spPr>
          <a:xfrm>
            <a:off x="1315635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5" name="Rounded Rectangle 15">
            <a:extLst>
              <a:ext uri="{FF2B5EF4-FFF2-40B4-BE49-F238E27FC236}">
                <a16:creationId xmlns:a16="http://schemas.microsoft.com/office/drawing/2014/main" id="{1E054746-7E08-42F1-AB0D-26E8B5DA92DE}"/>
              </a:ext>
            </a:extLst>
          </p:cNvPr>
          <p:cNvSpPr/>
          <p:nvPr/>
        </p:nvSpPr>
        <p:spPr>
          <a:xfrm>
            <a:off x="1587758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Timeline Style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11B6643E-BD4F-4816-A558-1C0FF439CCDC}"/>
              </a:ext>
            </a:extLst>
          </p:cNvPr>
          <p:cNvSpPr/>
          <p:nvPr/>
        </p:nvSpPr>
        <p:spPr>
          <a:xfrm>
            <a:off x="3619984" y="1707696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8">
            <a:extLst>
              <a:ext uri="{FF2B5EF4-FFF2-40B4-BE49-F238E27FC236}">
                <a16:creationId xmlns:a16="http://schemas.microsoft.com/office/drawing/2014/main" id="{8704DD7E-3EBA-40BC-A369-0DFF4A82B8C8}"/>
              </a:ext>
            </a:extLst>
          </p:cNvPr>
          <p:cNvSpPr/>
          <p:nvPr/>
        </p:nvSpPr>
        <p:spPr>
          <a:xfrm>
            <a:off x="3619986" y="1630357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58FDC561-B30F-4A44-87B4-A0C4B7A83534}"/>
              </a:ext>
            </a:extLst>
          </p:cNvPr>
          <p:cNvSpPr/>
          <p:nvPr/>
        </p:nvSpPr>
        <p:spPr>
          <a:xfrm>
            <a:off x="3892109" y="5262431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7" name="Rounded Rectangle 7">
            <a:extLst>
              <a:ext uri="{FF2B5EF4-FFF2-40B4-BE49-F238E27FC236}">
                <a16:creationId xmlns:a16="http://schemas.microsoft.com/office/drawing/2014/main" id="{016EE6CC-DD3A-4E18-8707-C8B0DE155833}"/>
              </a:ext>
            </a:extLst>
          </p:cNvPr>
          <p:cNvSpPr/>
          <p:nvPr/>
        </p:nvSpPr>
        <p:spPr>
          <a:xfrm>
            <a:off x="5852242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9338C416-02D7-4749-86BF-B54FCC87BD57}"/>
              </a:ext>
            </a:extLst>
          </p:cNvPr>
          <p:cNvSpPr/>
          <p:nvPr/>
        </p:nvSpPr>
        <p:spPr>
          <a:xfrm>
            <a:off x="5852244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9" name="Rounded Rectangle 9">
            <a:extLst>
              <a:ext uri="{FF2B5EF4-FFF2-40B4-BE49-F238E27FC236}">
                <a16:creationId xmlns:a16="http://schemas.microsoft.com/office/drawing/2014/main" id="{0A833B9A-BB6B-45A8-B1D6-EACFD077E0FF}"/>
              </a:ext>
            </a:extLst>
          </p:cNvPr>
          <p:cNvSpPr/>
          <p:nvPr/>
        </p:nvSpPr>
        <p:spPr>
          <a:xfrm>
            <a:off x="6124367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sp>
        <p:nvSpPr>
          <p:cNvPr id="10" name="Rounded Rectangle 10">
            <a:extLst>
              <a:ext uri="{FF2B5EF4-FFF2-40B4-BE49-F238E27FC236}">
                <a16:creationId xmlns:a16="http://schemas.microsoft.com/office/drawing/2014/main" id="{4F0BC413-0667-4BFF-AC85-A34314195F2F}"/>
              </a:ext>
            </a:extLst>
          </p:cNvPr>
          <p:cNvSpPr/>
          <p:nvPr/>
        </p:nvSpPr>
        <p:spPr>
          <a:xfrm>
            <a:off x="8084500" y="1713028"/>
            <a:ext cx="1884066" cy="4107160"/>
          </a:xfrm>
          <a:prstGeom prst="roundRect">
            <a:avLst>
              <a:gd name="adj" fmla="val 608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" name="Rounded Rectangle 8">
            <a:extLst>
              <a:ext uri="{FF2B5EF4-FFF2-40B4-BE49-F238E27FC236}">
                <a16:creationId xmlns:a16="http://schemas.microsoft.com/office/drawing/2014/main" id="{3139A3D6-F5A9-476A-AEFA-D01CC102FB09}"/>
              </a:ext>
            </a:extLst>
          </p:cNvPr>
          <p:cNvSpPr/>
          <p:nvPr/>
        </p:nvSpPr>
        <p:spPr>
          <a:xfrm>
            <a:off x="8084502" y="1635689"/>
            <a:ext cx="1884065" cy="581397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2" name="Rounded Rectangle 12">
            <a:extLst>
              <a:ext uri="{FF2B5EF4-FFF2-40B4-BE49-F238E27FC236}">
                <a16:creationId xmlns:a16="http://schemas.microsoft.com/office/drawing/2014/main" id="{4D47FA64-40F5-4623-816B-FC4EF5EB434E}"/>
              </a:ext>
            </a:extLst>
          </p:cNvPr>
          <p:cNvSpPr/>
          <p:nvPr/>
        </p:nvSpPr>
        <p:spPr>
          <a:xfrm>
            <a:off x="8356625" y="5267763"/>
            <a:ext cx="1339816" cy="288032"/>
          </a:xfrm>
          <a:prstGeom prst="roundRect">
            <a:avLst>
              <a:gd name="adj" fmla="val 17769"/>
            </a:avLst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Add Text</a:t>
            </a:r>
            <a:endParaRPr lang="ko-KR" altLang="en-US" b="1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0848688-BE91-4A7D-B0EB-9626281A67A5}"/>
              </a:ext>
            </a:extLst>
          </p:cNvPr>
          <p:cNvGrpSpPr/>
          <p:nvPr/>
        </p:nvGrpSpPr>
        <p:grpSpPr>
          <a:xfrm>
            <a:off x="1451726" y="2410829"/>
            <a:ext cx="1616459" cy="2400658"/>
            <a:chOff x="819820" y="3646109"/>
            <a:chExt cx="1411829" cy="2400658"/>
          </a:xfrm>
          <a:noFill/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7EE9766-4291-42D6-859A-049F1F036B21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3E7C145-71A0-4FA0-9FC0-6D8EB7EC5A0C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2123658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072DBC-8025-4D6C-BFB1-40432453A23F}"/>
              </a:ext>
            </a:extLst>
          </p:cNvPr>
          <p:cNvGrpSpPr/>
          <p:nvPr/>
        </p:nvGrpSpPr>
        <p:grpSpPr>
          <a:xfrm>
            <a:off x="5986047" y="2410829"/>
            <a:ext cx="1616459" cy="1846660"/>
            <a:chOff x="819820" y="3646109"/>
            <a:chExt cx="1411829" cy="1846660"/>
          </a:xfrm>
          <a:noFill/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9F96001-17D0-49A5-B68A-98E9D9632C36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E35A733-C71C-4212-8A86-731DA887531B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56966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ECFB69-38A5-49A6-B7D8-577A9486BB3A}"/>
              </a:ext>
            </a:extLst>
          </p:cNvPr>
          <p:cNvGrpSpPr/>
          <p:nvPr/>
        </p:nvGrpSpPr>
        <p:grpSpPr>
          <a:xfrm>
            <a:off x="8218305" y="2410829"/>
            <a:ext cx="1616459" cy="1477329"/>
            <a:chOff x="819820" y="3646109"/>
            <a:chExt cx="1411829" cy="1477329"/>
          </a:xfrm>
          <a:noFill/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78A8FC-2D93-41AB-9F25-2E2F0020DB65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C804A2D-2D0A-4CBC-A17E-C20D10A47806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직사각형 113">
            <a:extLst>
              <a:ext uri="{FF2B5EF4-FFF2-40B4-BE49-F238E27FC236}">
                <a16:creationId xmlns:a16="http://schemas.microsoft.com/office/drawing/2014/main" id="{4794DE31-9EA4-4906-9500-7616D82B8F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76914" y="1727149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2019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29" name="직사각형 113">
            <a:extLst>
              <a:ext uri="{FF2B5EF4-FFF2-40B4-BE49-F238E27FC236}">
                <a16:creationId xmlns:a16="http://schemas.microsoft.com/office/drawing/2014/main" id="{6B00BD5C-FF4A-4120-B30E-7E2D8F294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4656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2018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0" name="직사각형 113">
            <a:extLst>
              <a:ext uri="{FF2B5EF4-FFF2-40B4-BE49-F238E27FC236}">
                <a16:creationId xmlns:a16="http://schemas.microsoft.com/office/drawing/2014/main" id="{F0D9B189-065B-4A04-8961-86E1220A6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2398" y="1736663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2017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sp>
        <p:nvSpPr>
          <p:cNvPr id="31" name="직사각형 113">
            <a:extLst>
              <a:ext uri="{FF2B5EF4-FFF2-40B4-BE49-F238E27FC236}">
                <a16:creationId xmlns:a16="http://schemas.microsoft.com/office/drawing/2014/main" id="{65E7E665-3D1A-499A-99E1-4DD9646195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047" y="1721817"/>
            <a:ext cx="89924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2000" b="1" dirty="0">
                <a:solidFill>
                  <a:schemeClr val="bg1"/>
                </a:solidFill>
                <a:cs typeface="Arial" charset="0"/>
              </a:rPr>
              <a:t>2016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56D98AA-512C-4DFF-A953-7C24609C6A72}"/>
              </a:ext>
            </a:extLst>
          </p:cNvPr>
          <p:cNvGrpSpPr/>
          <p:nvPr/>
        </p:nvGrpSpPr>
        <p:grpSpPr>
          <a:xfrm>
            <a:off x="3753787" y="2410829"/>
            <a:ext cx="1616459" cy="2031326"/>
            <a:chOff x="819820" y="3646109"/>
            <a:chExt cx="1411829" cy="2031326"/>
          </a:xfrm>
          <a:noFill/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F88EC9D-65A0-4A68-9D8A-51F1FB92EFAE}"/>
                </a:ext>
              </a:extLst>
            </p:cNvPr>
            <p:cNvSpPr txBox="1"/>
            <p:nvPr/>
          </p:nvSpPr>
          <p:spPr>
            <a:xfrm>
              <a:off x="819822" y="3646109"/>
              <a:ext cx="1411827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93E1904-5176-4A2A-9270-7A0767FA657E}"/>
                </a:ext>
              </a:extLst>
            </p:cNvPr>
            <p:cNvSpPr txBox="1"/>
            <p:nvPr/>
          </p:nvSpPr>
          <p:spPr>
            <a:xfrm>
              <a:off x="819820" y="3923109"/>
              <a:ext cx="1411827" cy="1754326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571491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619125" y="339725"/>
            <a:ext cx="11572875" cy="7239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25" name="직사각형 3">
            <a:extLst>
              <a:ext uri="{FF2B5EF4-FFF2-40B4-BE49-F238E27FC236}">
                <a16:creationId xmlns:a16="http://schemas.microsoft.com/office/drawing/2014/main" id="{96CB4540-5E07-4C56-831D-7DFC7C899F05}"/>
              </a:ext>
            </a:extLst>
          </p:cNvPr>
          <p:cNvSpPr/>
          <p:nvPr/>
        </p:nvSpPr>
        <p:spPr>
          <a:xfrm>
            <a:off x="873328" y="711844"/>
            <a:ext cx="35916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  <a:latin typeface="+mj-lt"/>
              </a:rPr>
              <a:t>Meet Our Team</a:t>
            </a:r>
            <a:endParaRPr lang="ko-KR" altLang="en-US" sz="5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6" name="직사각형 9">
            <a:extLst>
              <a:ext uri="{FF2B5EF4-FFF2-40B4-BE49-F238E27FC236}">
                <a16:creationId xmlns:a16="http://schemas.microsoft.com/office/drawing/2014/main" id="{56B56A89-DF8B-440E-8C66-9758D386F859}"/>
              </a:ext>
            </a:extLst>
          </p:cNvPr>
          <p:cNvSpPr/>
          <p:nvPr/>
        </p:nvSpPr>
        <p:spPr>
          <a:xfrm>
            <a:off x="873328" y="2466170"/>
            <a:ext cx="257475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</a:t>
            </a:r>
            <a:endParaRPr lang="ko-KR" altLang="en-US" sz="14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E9BA36E-AC1A-40D4-9DF5-05F97C3BBB90}"/>
              </a:ext>
            </a:extLst>
          </p:cNvPr>
          <p:cNvSpPr/>
          <p:nvPr/>
        </p:nvSpPr>
        <p:spPr>
          <a:xfrm>
            <a:off x="6186490" y="3753732"/>
            <a:ext cx="2286000" cy="192024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46B0F51-8F9B-47F8-BC8B-11BFC7BCA68D}"/>
              </a:ext>
            </a:extLst>
          </p:cNvPr>
          <p:cNvSpPr/>
          <p:nvPr/>
        </p:nvSpPr>
        <p:spPr>
          <a:xfrm>
            <a:off x="9178591" y="3753732"/>
            <a:ext cx="2286000" cy="19202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BAE9A07-2F8A-4821-AEC7-0E33A858926E}"/>
              </a:ext>
            </a:extLst>
          </p:cNvPr>
          <p:cNvSpPr/>
          <p:nvPr/>
        </p:nvSpPr>
        <p:spPr>
          <a:xfrm>
            <a:off x="6541550" y="5472443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715CFC4F-4AC4-409F-9D37-0135455B6EAC}"/>
              </a:ext>
            </a:extLst>
          </p:cNvPr>
          <p:cNvSpPr/>
          <p:nvPr/>
        </p:nvSpPr>
        <p:spPr>
          <a:xfrm>
            <a:off x="9533651" y="5472442"/>
            <a:ext cx="1575881" cy="37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8D92BBE0-87A1-45E9-9235-D22E7E97609C}"/>
              </a:ext>
            </a:extLst>
          </p:cNvPr>
          <p:cNvSpPr/>
          <p:nvPr/>
        </p:nvSpPr>
        <p:spPr>
          <a:xfrm>
            <a:off x="6826756" y="5482489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Teacher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AAC561D8-433E-4ED7-B139-6212319BD2FF}"/>
              </a:ext>
            </a:extLst>
          </p:cNvPr>
          <p:cNvSpPr/>
          <p:nvPr/>
        </p:nvSpPr>
        <p:spPr>
          <a:xfrm>
            <a:off x="9818857" y="5477465"/>
            <a:ext cx="1005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Teacher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47D510F4-B09E-4FE9-AC96-F5A0AF88E9E6}"/>
              </a:ext>
            </a:extLst>
          </p:cNvPr>
          <p:cNvSpPr txBox="1">
            <a:spLocks/>
          </p:cNvSpPr>
          <p:nvPr/>
        </p:nvSpPr>
        <p:spPr>
          <a:xfrm>
            <a:off x="6357147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Member Name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38" name="Group 45">
            <a:extLst>
              <a:ext uri="{FF2B5EF4-FFF2-40B4-BE49-F238E27FC236}">
                <a16:creationId xmlns:a16="http://schemas.microsoft.com/office/drawing/2014/main" id="{2894B7B9-0ADF-46FD-AA77-5C58D5EE74DF}"/>
              </a:ext>
            </a:extLst>
          </p:cNvPr>
          <p:cNvGrpSpPr/>
          <p:nvPr/>
        </p:nvGrpSpPr>
        <p:grpSpPr>
          <a:xfrm>
            <a:off x="6792341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39" name="Rounded Rectangle 3">
              <a:extLst>
                <a:ext uri="{FF2B5EF4-FFF2-40B4-BE49-F238E27FC236}">
                  <a16:creationId xmlns:a16="http://schemas.microsoft.com/office/drawing/2014/main" id="{4385172E-3229-4C27-A37B-EA46D760CAA0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D8CD5966-8C25-400C-B44B-A312002B895D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Rounded Rectangle 2">
              <a:extLst>
                <a:ext uri="{FF2B5EF4-FFF2-40B4-BE49-F238E27FC236}">
                  <a16:creationId xmlns:a16="http://schemas.microsoft.com/office/drawing/2014/main" id="{FC35254F-5C3D-4C52-845A-B1E1F13F70E3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2" name="직사각형 83">
            <a:extLst>
              <a:ext uri="{FF2B5EF4-FFF2-40B4-BE49-F238E27FC236}">
                <a16:creationId xmlns:a16="http://schemas.microsoft.com/office/drawing/2014/main" id="{F241D6E5-4B9F-48B5-9CE9-C7EBD56918CA}"/>
              </a:ext>
            </a:extLst>
          </p:cNvPr>
          <p:cNvSpPr/>
          <p:nvPr/>
        </p:nvSpPr>
        <p:spPr>
          <a:xfrm>
            <a:off x="6357382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   </a:t>
            </a:r>
          </a:p>
        </p:txBody>
      </p:sp>
      <p:sp>
        <p:nvSpPr>
          <p:cNvPr id="43" name="Content Placeholder 4">
            <a:extLst>
              <a:ext uri="{FF2B5EF4-FFF2-40B4-BE49-F238E27FC236}">
                <a16:creationId xmlns:a16="http://schemas.microsoft.com/office/drawing/2014/main" id="{5C9EB588-57D1-427E-A8DE-D968C10A63D8}"/>
              </a:ext>
            </a:extLst>
          </p:cNvPr>
          <p:cNvSpPr txBox="1">
            <a:spLocks/>
          </p:cNvSpPr>
          <p:nvPr/>
        </p:nvSpPr>
        <p:spPr>
          <a:xfrm>
            <a:off x="9350020" y="3928778"/>
            <a:ext cx="1944687" cy="287338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bg1"/>
                </a:solidFill>
              </a:rPr>
              <a:t>Member Name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grpSp>
        <p:nvGrpSpPr>
          <p:cNvPr id="44" name="Group 45">
            <a:extLst>
              <a:ext uri="{FF2B5EF4-FFF2-40B4-BE49-F238E27FC236}">
                <a16:creationId xmlns:a16="http://schemas.microsoft.com/office/drawing/2014/main" id="{892572F6-07F9-4261-B017-82420840A2FF}"/>
              </a:ext>
            </a:extLst>
          </p:cNvPr>
          <p:cNvGrpSpPr/>
          <p:nvPr/>
        </p:nvGrpSpPr>
        <p:grpSpPr>
          <a:xfrm>
            <a:off x="9785214" y="4985468"/>
            <a:ext cx="1074299" cy="309125"/>
            <a:chOff x="3130166" y="5667342"/>
            <a:chExt cx="1254837" cy="361074"/>
          </a:xfrm>
          <a:solidFill>
            <a:schemeClr val="bg1"/>
          </a:solidFill>
        </p:grpSpPr>
        <p:sp>
          <p:nvSpPr>
            <p:cNvPr id="45" name="Rounded Rectangle 3">
              <a:extLst>
                <a:ext uri="{FF2B5EF4-FFF2-40B4-BE49-F238E27FC236}">
                  <a16:creationId xmlns:a16="http://schemas.microsoft.com/office/drawing/2014/main" id="{F9C51729-4DAB-4F73-908F-DDA8608669C4}"/>
                </a:ext>
              </a:extLst>
            </p:cNvPr>
            <p:cNvSpPr/>
            <p:nvPr/>
          </p:nvSpPr>
          <p:spPr>
            <a:xfrm>
              <a:off x="4023929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2841893" y="181064"/>
                  </a:moveTo>
                  <a:cubicBezTo>
                    <a:pt x="2485731" y="190239"/>
                    <a:pt x="2106781" y="339266"/>
                    <a:pt x="2105790" y="859562"/>
                  </a:cubicBezTo>
                  <a:lnTo>
                    <a:pt x="2106860" y="863292"/>
                  </a:lnTo>
                  <a:lnTo>
                    <a:pt x="2106860" y="1248172"/>
                  </a:lnTo>
                  <a:lnTo>
                    <a:pt x="1691968" y="1248172"/>
                  </a:lnTo>
                  <a:lnTo>
                    <a:pt x="1691968" y="1824236"/>
                  </a:lnTo>
                  <a:lnTo>
                    <a:pt x="2106860" y="1824236"/>
                  </a:lnTo>
                  <a:lnTo>
                    <a:pt x="2106860" y="3779396"/>
                  </a:lnTo>
                  <a:lnTo>
                    <a:pt x="2754932" y="3779396"/>
                  </a:lnTo>
                  <a:lnTo>
                    <a:pt x="2754932" y="1824236"/>
                  </a:lnTo>
                  <a:lnTo>
                    <a:pt x="3305869" y="1813665"/>
                  </a:lnTo>
                  <a:lnTo>
                    <a:pt x="3348152" y="1248172"/>
                  </a:lnTo>
                  <a:lnTo>
                    <a:pt x="2754932" y="1248172"/>
                  </a:lnTo>
                  <a:lnTo>
                    <a:pt x="2754932" y="907124"/>
                  </a:lnTo>
                  <a:cubicBezTo>
                    <a:pt x="2746287" y="682909"/>
                    <a:pt x="3148643" y="674567"/>
                    <a:pt x="3369037" y="759137"/>
                  </a:cubicBezTo>
                  <a:cubicBezTo>
                    <a:pt x="3391941" y="611142"/>
                    <a:pt x="3398988" y="447290"/>
                    <a:pt x="3443034" y="304580"/>
                  </a:cubicBezTo>
                  <a:cubicBezTo>
                    <a:pt x="3382140" y="251394"/>
                    <a:pt x="3118909" y="173928"/>
                    <a:pt x="2841893" y="181064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Rounded Rectangle 39">
              <a:extLst>
                <a:ext uri="{FF2B5EF4-FFF2-40B4-BE49-F238E27FC236}">
                  <a16:creationId xmlns:a16="http://schemas.microsoft.com/office/drawing/2014/main" id="{D29F86DB-B708-471E-9E7C-ACA214E73A11}"/>
                </a:ext>
              </a:extLst>
            </p:cNvPr>
            <p:cNvSpPr/>
            <p:nvPr/>
          </p:nvSpPr>
          <p:spPr>
            <a:xfrm>
              <a:off x="3130166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720000" h="720000">
                  <a:moveTo>
                    <a:pt x="432774" y="374766"/>
                  </a:moveTo>
                  <a:lnTo>
                    <a:pt x="356410" y="443079"/>
                  </a:lnTo>
                  <a:lnTo>
                    <a:pt x="284362" y="376738"/>
                  </a:lnTo>
                  <a:lnTo>
                    <a:pt x="113898" y="532449"/>
                  </a:lnTo>
                  <a:lnTo>
                    <a:pt x="607054" y="532449"/>
                  </a:lnTo>
                  <a:close/>
                  <a:moveTo>
                    <a:pt x="602842" y="222629"/>
                  </a:moveTo>
                  <a:lnTo>
                    <a:pt x="465239" y="345724"/>
                  </a:lnTo>
                  <a:lnTo>
                    <a:pt x="445928" y="363784"/>
                  </a:lnTo>
                  <a:lnTo>
                    <a:pt x="602842" y="510538"/>
                  </a:lnTo>
                  <a:close/>
                  <a:moveTo>
                    <a:pt x="112511" y="218501"/>
                  </a:moveTo>
                  <a:lnTo>
                    <a:pt x="112511" y="508421"/>
                  </a:lnTo>
                  <a:lnTo>
                    <a:pt x="268715" y="362330"/>
                  </a:lnTo>
                  <a:close/>
                  <a:moveTo>
                    <a:pt x="113462" y="187552"/>
                  </a:moveTo>
                  <a:lnTo>
                    <a:pt x="356909" y="411714"/>
                  </a:lnTo>
                  <a:lnTo>
                    <a:pt x="607490" y="187552"/>
                  </a:lnTo>
                  <a:close/>
                  <a:moveTo>
                    <a:pt x="72374" y="0"/>
                  </a:moveTo>
                  <a:lnTo>
                    <a:pt x="647626" y="0"/>
                  </a:lnTo>
                  <a:cubicBezTo>
                    <a:pt x="687597" y="0"/>
                    <a:pt x="720000" y="32403"/>
                    <a:pt x="720000" y="72374"/>
                  </a:cubicBezTo>
                  <a:lnTo>
                    <a:pt x="720000" y="647626"/>
                  </a:lnTo>
                  <a:cubicBezTo>
                    <a:pt x="720000" y="687597"/>
                    <a:pt x="687597" y="720000"/>
                    <a:pt x="647626" y="720000"/>
                  </a:cubicBezTo>
                  <a:lnTo>
                    <a:pt x="72374" y="720000"/>
                  </a:lnTo>
                  <a:cubicBezTo>
                    <a:pt x="32403" y="720000"/>
                    <a:pt x="0" y="687597"/>
                    <a:pt x="0" y="647626"/>
                  </a:cubicBezTo>
                  <a:lnTo>
                    <a:pt x="0" y="72374"/>
                  </a:lnTo>
                  <a:cubicBezTo>
                    <a:pt x="0" y="32403"/>
                    <a:pt x="32403" y="0"/>
                    <a:pt x="7237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Rounded Rectangle 2">
              <a:extLst>
                <a:ext uri="{FF2B5EF4-FFF2-40B4-BE49-F238E27FC236}">
                  <a16:creationId xmlns:a16="http://schemas.microsoft.com/office/drawing/2014/main" id="{E1939897-A170-4532-8CF7-2E2F15F7AB3A}"/>
                </a:ext>
              </a:extLst>
            </p:cNvPr>
            <p:cNvSpPr/>
            <p:nvPr/>
          </p:nvSpPr>
          <p:spPr>
            <a:xfrm>
              <a:off x="3577047" y="5667342"/>
              <a:ext cx="361074" cy="361074"/>
            </a:xfrm>
            <a:custGeom>
              <a:avLst/>
              <a:gdLst/>
              <a:ahLst/>
              <a:cxnLst/>
              <a:rect l="l" t="t" r="r" b="b"/>
              <a:pathLst>
                <a:path w="3960000" h="3960000">
                  <a:moveTo>
                    <a:pt x="3160999" y="1374274"/>
                  </a:moveTo>
                  <a:cubicBezTo>
                    <a:pt x="3161390" y="1371268"/>
                    <a:pt x="3160138" y="1380887"/>
                    <a:pt x="3155132" y="1419362"/>
                  </a:cubicBezTo>
                  <a:cubicBezTo>
                    <a:pt x="3155132" y="1419362"/>
                    <a:pt x="3155131" y="1419362"/>
                    <a:pt x="3155131" y="1419362"/>
                  </a:cubicBezTo>
                  <a:cubicBezTo>
                    <a:pt x="3155133" y="1419346"/>
                    <a:pt x="3160347" y="1379282"/>
                    <a:pt x="3160999" y="1374274"/>
                  </a:cubicBezTo>
                  <a:close/>
                  <a:moveTo>
                    <a:pt x="2538382" y="802616"/>
                  </a:moveTo>
                  <a:cubicBezTo>
                    <a:pt x="2197761" y="802616"/>
                    <a:pt x="1921633" y="1078744"/>
                    <a:pt x="1921633" y="1419365"/>
                  </a:cubicBezTo>
                  <a:cubicBezTo>
                    <a:pt x="1921633" y="1471638"/>
                    <a:pt x="1928136" y="1522392"/>
                    <a:pt x="1942445" y="1570340"/>
                  </a:cubicBezTo>
                  <a:cubicBezTo>
                    <a:pt x="1547199" y="1510736"/>
                    <a:pt x="1173928" y="1425572"/>
                    <a:pt x="752016" y="931012"/>
                  </a:cubicBezTo>
                  <a:cubicBezTo>
                    <a:pt x="555558" y="1323929"/>
                    <a:pt x="701457" y="1569504"/>
                    <a:pt x="934030" y="1745738"/>
                  </a:cubicBezTo>
                  <a:cubicBezTo>
                    <a:pt x="832912" y="1726959"/>
                    <a:pt x="757794" y="1716846"/>
                    <a:pt x="665343" y="1650397"/>
                  </a:cubicBezTo>
                  <a:cubicBezTo>
                    <a:pt x="692788" y="2037537"/>
                    <a:pt x="906583" y="2177657"/>
                    <a:pt x="1111709" y="2257108"/>
                  </a:cubicBezTo>
                  <a:cubicBezTo>
                    <a:pt x="1029370" y="2275887"/>
                    <a:pt x="986032" y="2268664"/>
                    <a:pt x="856023" y="2244108"/>
                  </a:cubicBezTo>
                  <a:cubicBezTo>
                    <a:pt x="968698" y="2582132"/>
                    <a:pt x="1241718" y="2664472"/>
                    <a:pt x="1402064" y="2660137"/>
                  </a:cubicBezTo>
                  <a:cubicBezTo>
                    <a:pt x="1212828" y="2802425"/>
                    <a:pt x="1063318" y="2869598"/>
                    <a:pt x="552668" y="2902822"/>
                  </a:cubicBezTo>
                  <a:cubicBezTo>
                    <a:pt x="978087" y="3213400"/>
                    <a:pt x="1650526" y="3189564"/>
                    <a:pt x="1978439" y="3093502"/>
                  </a:cubicBezTo>
                  <a:cubicBezTo>
                    <a:pt x="2679046" y="2850818"/>
                    <a:pt x="2894283" y="2547463"/>
                    <a:pt x="3053184" y="2031759"/>
                  </a:cubicBezTo>
                  <a:cubicBezTo>
                    <a:pt x="3132291" y="1592391"/>
                    <a:pt x="3116471" y="1716445"/>
                    <a:pt x="3155131" y="1419365"/>
                  </a:cubicBezTo>
                  <a:cubicBezTo>
                    <a:pt x="3155131" y="1419364"/>
                    <a:pt x="3155132" y="1419363"/>
                    <a:pt x="3155132" y="1419362"/>
                  </a:cubicBezTo>
                  <a:cubicBezTo>
                    <a:pt x="3257477" y="1315095"/>
                    <a:pt x="3372036" y="1223751"/>
                    <a:pt x="3407333" y="1117847"/>
                  </a:cubicBezTo>
                  <a:cubicBezTo>
                    <a:pt x="3307709" y="1140260"/>
                    <a:pt x="3221086" y="1197342"/>
                    <a:pt x="3108461" y="1185086"/>
                  </a:cubicBezTo>
                  <a:cubicBezTo>
                    <a:pt x="3188365" y="1141325"/>
                    <a:pt x="3284860" y="1028153"/>
                    <a:pt x="3334650" y="883134"/>
                  </a:cubicBezTo>
                  <a:cubicBezTo>
                    <a:pt x="3225580" y="952795"/>
                    <a:pt x="3152155" y="998691"/>
                    <a:pt x="2995677" y="1008938"/>
                  </a:cubicBezTo>
                  <a:cubicBezTo>
                    <a:pt x="2884471" y="881691"/>
                    <a:pt x="2720661" y="802616"/>
                    <a:pt x="2538382" y="802616"/>
                  </a:cubicBezTo>
                  <a:close/>
                  <a:moveTo>
                    <a:pt x="308009" y="0"/>
                  </a:moveTo>
                  <a:lnTo>
                    <a:pt x="3651991" y="0"/>
                  </a:lnTo>
                  <a:cubicBezTo>
                    <a:pt x="3822100" y="0"/>
                    <a:pt x="3960000" y="137900"/>
                    <a:pt x="3960000" y="308009"/>
                  </a:cubicBezTo>
                  <a:lnTo>
                    <a:pt x="3960000" y="3651991"/>
                  </a:lnTo>
                  <a:cubicBezTo>
                    <a:pt x="3960000" y="3822100"/>
                    <a:pt x="3822100" y="3960000"/>
                    <a:pt x="3651991" y="3960000"/>
                  </a:cubicBezTo>
                  <a:lnTo>
                    <a:pt x="308009" y="3960000"/>
                  </a:lnTo>
                  <a:cubicBezTo>
                    <a:pt x="137900" y="3960000"/>
                    <a:pt x="0" y="3822100"/>
                    <a:pt x="0" y="3651991"/>
                  </a:cubicBezTo>
                  <a:lnTo>
                    <a:pt x="0" y="308009"/>
                  </a:lnTo>
                  <a:cubicBezTo>
                    <a:pt x="0" y="137900"/>
                    <a:pt x="137900" y="0"/>
                    <a:pt x="30800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48" name="직사각형 83">
            <a:extLst>
              <a:ext uri="{FF2B5EF4-FFF2-40B4-BE49-F238E27FC236}">
                <a16:creationId xmlns:a16="http://schemas.microsoft.com/office/drawing/2014/main" id="{FA819A42-D98F-485D-8008-ABDD3DFEEA53}"/>
              </a:ext>
            </a:extLst>
          </p:cNvPr>
          <p:cNvSpPr/>
          <p:nvPr/>
        </p:nvSpPr>
        <p:spPr>
          <a:xfrm>
            <a:off x="9350255" y="4270934"/>
            <a:ext cx="19442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200" dirty="0">
                <a:solidFill>
                  <a:schemeClr val="bg1"/>
                </a:solidFill>
              </a:rPr>
              <a:t>Get a modern PowerPoint  Presentation that is beautifully designed.    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0DE1233-9C33-4FC5-B8AD-B3D788776147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CD6BAD9-0580-4F8A-ACCB-8E156779EB04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54568817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3" name="그룹 28">
            <a:extLst>
              <a:ext uri="{FF2B5EF4-FFF2-40B4-BE49-F238E27FC236}">
                <a16:creationId xmlns:a16="http://schemas.microsoft.com/office/drawing/2014/main" id="{37121E49-502D-465E-B544-7B4466E8CAF8}"/>
              </a:ext>
            </a:extLst>
          </p:cNvPr>
          <p:cNvGrpSpPr/>
          <p:nvPr/>
        </p:nvGrpSpPr>
        <p:grpSpPr>
          <a:xfrm>
            <a:off x="1167602" y="3414558"/>
            <a:ext cx="1923380" cy="1010203"/>
            <a:chOff x="721754" y="3414556"/>
            <a:chExt cx="1923380" cy="1010203"/>
          </a:xfrm>
        </p:grpSpPr>
        <p:sp>
          <p:nvSpPr>
            <p:cNvPr id="44" name="Oval 26">
              <a:extLst>
                <a:ext uri="{FF2B5EF4-FFF2-40B4-BE49-F238E27FC236}">
                  <a16:creationId xmlns:a16="http://schemas.microsoft.com/office/drawing/2014/main" id="{4C95BF9D-0313-466A-9E32-9E1E241AB664}"/>
                </a:ext>
              </a:extLst>
            </p:cNvPr>
            <p:cNvSpPr/>
            <p:nvPr/>
          </p:nvSpPr>
          <p:spPr>
            <a:xfrm>
              <a:off x="721754" y="3414556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04FD7F50-EF99-4B97-8B5B-92E282B796AF}"/>
                </a:ext>
              </a:extLst>
            </p:cNvPr>
            <p:cNvSpPr/>
            <p:nvPr/>
          </p:nvSpPr>
          <p:spPr>
            <a:xfrm>
              <a:off x="804223" y="3577657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6" name="그룹 29">
            <a:extLst>
              <a:ext uri="{FF2B5EF4-FFF2-40B4-BE49-F238E27FC236}">
                <a16:creationId xmlns:a16="http://schemas.microsoft.com/office/drawing/2014/main" id="{37FB55E5-0965-4130-ABEF-235F31B4A9D4}"/>
              </a:ext>
            </a:extLst>
          </p:cNvPr>
          <p:cNvGrpSpPr/>
          <p:nvPr/>
        </p:nvGrpSpPr>
        <p:grpSpPr>
          <a:xfrm>
            <a:off x="3151802" y="3414558"/>
            <a:ext cx="1923380" cy="1010203"/>
            <a:chOff x="2654071" y="3402360"/>
            <a:chExt cx="1923380" cy="1010203"/>
          </a:xfrm>
        </p:grpSpPr>
        <p:sp>
          <p:nvSpPr>
            <p:cNvPr id="47" name="Oval 26">
              <a:extLst>
                <a:ext uri="{FF2B5EF4-FFF2-40B4-BE49-F238E27FC236}">
                  <a16:creationId xmlns:a16="http://schemas.microsoft.com/office/drawing/2014/main" id="{7401B149-7644-4E35-AA57-DE30B1058329}"/>
                </a:ext>
              </a:extLst>
            </p:cNvPr>
            <p:cNvSpPr/>
            <p:nvPr/>
          </p:nvSpPr>
          <p:spPr>
            <a:xfrm>
              <a:off x="2654071" y="3402360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8F0BC5B7-D13D-4176-8DCD-85277E2D762C}"/>
                </a:ext>
              </a:extLst>
            </p:cNvPr>
            <p:cNvSpPr/>
            <p:nvPr/>
          </p:nvSpPr>
          <p:spPr>
            <a:xfrm>
              <a:off x="2723267" y="3565461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49" name="그룹 31">
            <a:extLst>
              <a:ext uri="{FF2B5EF4-FFF2-40B4-BE49-F238E27FC236}">
                <a16:creationId xmlns:a16="http://schemas.microsoft.com/office/drawing/2014/main" id="{6A268A89-30BF-45D0-AB91-625D61693BFF}"/>
              </a:ext>
            </a:extLst>
          </p:cNvPr>
          <p:cNvGrpSpPr/>
          <p:nvPr/>
        </p:nvGrpSpPr>
        <p:grpSpPr>
          <a:xfrm>
            <a:off x="5136002" y="3414558"/>
            <a:ext cx="1923380" cy="1010203"/>
            <a:chOff x="4586388" y="3390164"/>
            <a:chExt cx="1923380" cy="1010203"/>
          </a:xfrm>
        </p:grpSpPr>
        <p:sp>
          <p:nvSpPr>
            <p:cNvPr id="50" name="Oval 26">
              <a:extLst>
                <a:ext uri="{FF2B5EF4-FFF2-40B4-BE49-F238E27FC236}">
                  <a16:creationId xmlns:a16="http://schemas.microsoft.com/office/drawing/2014/main" id="{05DEC28E-E86F-4200-A0A2-2A9FE37202B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7FC9A5D9-11F1-4BE4-A805-6B20275AD423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52" name="그룹 32">
            <a:extLst>
              <a:ext uri="{FF2B5EF4-FFF2-40B4-BE49-F238E27FC236}">
                <a16:creationId xmlns:a16="http://schemas.microsoft.com/office/drawing/2014/main" id="{42E597FD-03E6-4B77-8C47-4E5AE28383F3}"/>
              </a:ext>
            </a:extLst>
          </p:cNvPr>
          <p:cNvGrpSpPr/>
          <p:nvPr/>
        </p:nvGrpSpPr>
        <p:grpSpPr>
          <a:xfrm>
            <a:off x="7120201" y="3414558"/>
            <a:ext cx="1923380" cy="1010203"/>
            <a:chOff x="6518705" y="3377968"/>
            <a:chExt cx="1923380" cy="1010203"/>
          </a:xfrm>
        </p:grpSpPr>
        <p:sp>
          <p:nvSpPr>
            <p:cNvPr id="53" name="Oval 26">
              <a:extLst>
                <a:ext uri="{FF2B5EF4-FFF2-40B4-BE49-F238E27FC236}">
                  <a16:creationId xmlns:a16="http://schemas.microsoft.com/office/drawing/2014/main" id="{70584F16-AF7C-4EE2-B479-0A4EC949B74B}"/>
                </a:ext>
              </a:extLst>
            </p:cNvPr>
            <p:cNvSpPr/>
            <p:nvPr/>
          </p:nvSpPr>
          <p:spPr>
            <a:xfrm>
              <a:off x="6518705" y="3377968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96205940-A500-4A6E-B4C4-9897FDD2BF66}"/>
                </a:ext>
              </a:extLst>
            </p:cNvPr>
            <p:cNvSpPr/>
            <p:nvPr/>
          </p:nvSpPr>
          <p:spPr>
            <a:xfrm>
              <a:off x="6587901" y="3541069"/>
              <a:ext cx="684000" cy="684000"/>
            </a:xfrm>
            <a:prstGeom prst="ellipse">
              <a:avLst/>
            </a:prstGeom>
            <a:solidFill>
              <a:schemeClr val="accent2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:a16="http://schemas.microsoft.com/office/drawing/2014/main" id="{FD5BDE31-C090-4275-9053-BD40EECE12F6}"/>
              </a:ext>
            </a:extLst>
          </p:cNvPr>
          <p:cNvSpPr txBox="1"/>
          <p:nvPr/>
        </p:nvSpPr>
        <p:spPr>
          <a:xfrm>
            <a:off x="19234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A0FBFE0-942D-4389-AE26-1CEA12C43AD8}"/>
              </a:ext>
            </a:extLst>
          </p:cNvPr>
          <p:cNvSpPr txBox="1"/>
          <p:nvPr/>
        </p:nvSpPr>
        <p:spPr>
          <a:xfrm>
            <a:off x="39076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A36CA28-8A23-462D-8959-E0D4037A6980}"/>
              </a:ext>
            </a:extLst>
          </p:cNvPr>
          <p:cNvSpPr txBox="1"/>
          <p:nvPr/>
        </p:nvSpPr>
        <p:spPr>
          <a:xfrm>
            <a:off x="5891874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4A6F360-A8C3-47DA-A5D6-457EEDC9EEDD}"/>
              </a:ext>
            </a:extLst>
          </p:cNvPr>
          <p:cNvSpPr txBox="1"/>
          <p:nvPr/>
        </p:nvSpPr>
        <p:spPr>
          <a:xfrm>
            <a:off x="78760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D7147FE-5832-41E5-AA20-EB21F11FEDEF}"/>
              </a:ext>
            </a:extLst>
          </p:cNvPr>
          <p:cNvGrpSpPr/>
          <p:nvPr/>
        </p:nvGrpSpPr>
        <p:grpSpPr>
          <a:xfrm>
            <a:off x="7172102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6BE442DC-05F1-40C2-B6B6-F2C95F6EB292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7542FCAC-B79F-4AEB-9197-69530401A278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35C71329-FEFD-45DC-A1FF-C799F83BEDF2}"/>
              </a:ext>
            </a:extLst>
          </p:cNvPr>
          <p:cNvGrpSpPr/>
          <p:nvPr/>
        </p:nvGrpSpPr>
        <p:grpSpPr>
          <a:xfrm>
            <a:off x="51879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053CFF4A-D371-43BB-9FF1-88EE695C881F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47437AA-B7D3-4593-B619-DC75955E73D1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DFCC44B-D756-4AAD-81E7-5DC25ECA1F71}"/>
              </a:ext>
            </a:extLst>
          </p:cNvPr>
          <p:cNvGrpSpPr/>
          <p:nvPr/>
        </p:nvGrpSpPr>
        <p:grpSpPr>
          <a:xfrm>
            <a:off x="3203704" y="1819985"/>
            <a:ext cx="1819574" cy="1292663"/>
            <a:chOff x="877949" y="3646109"/>
            <a:chExt cx="1353701" cy="1292663"/>
          </a:xfrm>
          <a:noFill/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D442762-F01B-43DF-82DE-A85A44EE3F4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33773B92-BC9E-4E29-AA6A-E0D6A22E339A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238518BF-5C3A-463F-9431-EAE5E0EFA20D}"/>
              </a:ext>
            </a:extLst>
          </p:cNvPr>
          <p:cNvGrpSpPr/>
          <p:nvPr/>
        </p:nvGrpSpPr>
        <p:grpSpPr>
          <a:xfrm>
            <a:off x="1219506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DB0068A-4F15-435F-8538-746F04F64805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04D0CE8-4432-4F6D-BA8C-1CA7C025E68B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1" name="그룹 37">
            <a:extLst>
              <a:ext uri="{FF2B5EF4-FFF2-40B4-BE49-F238E27FC236}">
                <a16:creationId xmlns:a16="http://schemas.microsoft.com/office/drawing/2014/main" id="{A7B0712F-586A-4EC0-A4AA-9AE5ADCF2574}"/>
              </a:ext>
            </a:extLst>
          </p:cNvPr>
          <p:cNvGrpSpPr/>
          <p:nvPr/>
        </p:nvGrpSpPr>
        <p:grpSpPr>
          <a:xfrm>
            <a:off x="9104400" y="3414558"/>
            <a:ext cx="1923380" cy="1010203"/>
            <a:chOff x="4586388" y="3390164"/>
            <a:chExt cx="1923380" cy="1010203"/>
          </a:xfrm>
        </p:grpSpPr>
        <p:sp>
          <p:nvSpPr>
            <p:cNvPr id="72" name="Oval 26">
              <a:extLst>
                <a:ext uri="{FF2B5EF4-FFF2-40B4-BE49-F238E27FC236}">
                  <a16:creationId xmlns:a16="http://schemas.microsoft.com/office/drawing/2014/main" id="{0D9CCDCB-3EE8-4C9D-9264-1F442F8A8C45}"/>
                </a:ext>
              </a:extLst>
            </p:cNvPr>
            <p:cNvSpPr/>
            <p:nvPr/>
          </p:nvSpPr>
          <p:spPr>
            <a:xfrm>
              <a:off x="4586388" y="3390164"/>
              <a:ext cx="1923380" cy="1010203"/>
            </a:xfrm>
            <a:custGeom>
              <a:avLst/>
              <a:gdLst/>
              <a:ahLst/>
              <a:cxnLst/>
              <a:rect l="l" t="t" r="r" b="b"/>
              <a:pathLst>
                <a:path w="1923380" h="1010203">
                  <a:moveTo>
                    <a:pt x="1418278" y="0"/>
                  </a:moveTo>
                  <a:lnTo>
                    <a:pt x="1923380" y="505102"/>
                  </a:lnTo>
                  <a:lnTo>
                    <a:pt x="1418278" y="1010203"/>
                  </a:lnTo>
                  <a:lnTo>
                    <a:pt x="1418278" y="757652"/>
                  </a:lnTo>
                  <a:lnTo>
                    <a:pt x="736602" y="757652"/>
                  </a:lnTo>
                  <a:cubicBezTo>
                    <a:pt x="662474" y="855460"/>
                    <a:pt x="544780" y="917660"/>
                    <a:pt x="412559" y="917660"/>
                  </a:cubicBezTo>
                  <a:cubicBezTo>
                    <a:pt x="184709" y="917660"/>
                    <a:pt x="0" y="732951"/>
                    <a:pt x="0" y="505101"/>
                  </a:cubicBezTo>
                  <a:cubicBezTo>
                    <a:pt x="0" y="277251"/>
                    <a:pt x="184709" y="92542"/>
                    <a:pt x="412559" y="92542"/>
                  </a:cubicBezTo>
                  <a:cubicBezTo>
                    <a:pt x="544781" y="92542"/>
                    <a:pt x="662474" y="154743"/>
                    <a:pt x="736603" y="252551"/>
                  </a:cubicBezTo>
                  <a:lnTo>
                    <a:pt x="1418278" y="252551"/>
                  </a:lnTo>
                  <a:close/>
                </a:path>
              </a:pathLst>
            </a:custGeom>
            <a:solidFill>
              <a:schemeClr val="bg1"/>
            </a:solidFill>
            <a:ln w="635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3" name="Oval 9">
              <a:extLst>
                <a:ext uri="{FF2B5EF4-FFF2-40B4-BE49-F238E27FC236}">
                  <a16:creationId xmlns:a16="http://schemas.microsoft.com/office/drawing/2014/main" id="{9C847472-CAAA-4275-86A9-04BA881B6704}"/>
                </a:ext>
              </a:extLst>
            </p:cNvPr>
            <p:cNvSpPr/>
            <p:nvPr/>
          </p:nvSpPr>
          <p:spPr>
            <a:xfrm>
              <a:off x="4655584" y="3553265"/>
              <a:ext cx="684000" cy="684000"/>
            </a:xfrm>
            <a:prstGeom prst="ellipse">
              <a:avLst/>
            </a:prstGeom>
            <a:solidFill>
              <a:schemeClr val="accent4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8D398AC9-6802-48AA-9FDA-735B594F43C3}"/>
              </a:ext>
            </a:extLst>
          </p:cNvPr>
          <p:cNvSpPr txBox="1"/>
          <p:nvPr/>
        </p:nvSpPr>
        <p:spPr>
          <a:xfrm>
            <a:off x="9860272" y="3688707"/>
            <a:ext cx="9682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PowerPoint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75" name="Group 19">
            <a:extLst>
              <a:ext uri="{FF2B5EF4-FFF2-40B4-BE49-F238E27FC236}">
                <a16:creationId xmlns:a16="http://schemas.microsoft.com/office/drawing/2014/main" id="{CF53DA43-9311-4445-BAB0-BE91697C7160}"/>
              </a:ext>
            </a:extLst>
          </p:cNvPr>
          <p:cNvGrpSpPr/>
          <p:nvPr/>
        </p:nvGrpSpPr>
        <p:grpSpPr>
          <a:xfrm>
            <a:off x="9156304" y="4708383"/>
            <a:ext cx="1819574" cy="1292663"/>
            <a:chOff x="877949" y="3646109"/>
            <a:chExt cx="1353701" cy="1292663"/>
          </a:xfrm>
          <a:noFill/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1597E9AE-085E-461B-8309-13D2DE5D42E9}"/>
                </a:ext>
              </a:extLst>
            </p:cNvPr>
            <p:cNvSpPr txBox="1"/>
            <p:nvPr/>
          </p:nvSpPr>
          <p:spPr>
            <a:xfrm>
              <a:off x="877951" y="3646109"/>
              <a:ext cx="1353699" cy="27699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BA99109-C598-4B6E-AC50-C26516A33043}"/>
                </a:ext>
              </a:extLst>
            </p:cNvPr>
            <p:cNvSpPr txBox="1"/>
            <p:nvPr/>
          </p:nvSpPr>
          <p:spPr>
            <a:xfrm>
              <a:off x="877949" y="3923109"/>
              <a:ext cx="1353698" cy="1015663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78" name="Rectangle 30">
            <a:extLst>
              <a:ext uri="{FF2B5EF4-FFF2-40B4-BE49-F238E27FC236}">
                <a16:creationId xmlns:a16="http://schemas.microsoft.com/office/drawing/2014/main" id="{39F0284D-8F5F-4535-9BF8-53D349DBEEE4}"/>
              </a:ext>
            </a:extLst>
          </p:cNvPr>
          <p:cNvSpPr/>
          <p:nvPr/>
        </p:nvSpPr>
        <p:spPr>
          <a:xfrm>
            <a:off x="3424079" y="3766760"/>
            <a:ext cx="282045" cy="281221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79" name="Frame 17">
            <a:extLst>
              <a:ext uri="{FF2B5EF4-FFF2-40B4-BE49-F238E27FC236}">
                <a16:creationId xmlns:a16="http://schemas.microsoft.com/office/drawing/2014/main" id="{58F549A7-CA79-4040-A53E-7A761974095A}"/>
              </a:ext>
            </a:extLst>
          </p:cNvPr>
          <p:cNvSpPr/>
          <p:nvPr/>
        </p:nvSpPr>
        <p:spPr>
          <a:xfrm>
            <a:off x="1433923" y="3768942"/>
            <a:ext cx="308556" cy="30855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0" name="Rectangle 130">
            <a:extLst>
              <a:ext uri="{FF2B5EF4-FFF2-40B4-BE49-F238E27FC236}">
                <a16:creationId xmlns:a16="http://schemas.microsoft.com/office/drawing/2014/main" id="{7E715924-CF02-459E-B0F2-183E0AB7EAE7}"/>
              </a:ext>
            </a:extLst>
          </p:cNvPr>
          <p:cNvSpPr/>
          <p:nvPr/>
        </p:nvSpPr>
        <p:spPr>
          <a:xfrm>
            <a:off x="9369392" y="3771932"/>
            <a:ext cx="300884" cy="302250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81" name="Isosceles Triangle 8">
            <a:extLst>
              <a:ext uri="{FF2B5EF4-FFF2-40B4-BE49-F238E27FC236}">
                <a16:creationId xmlns:a16="http://schemas.microsoft.com/office/drawing/2014/main" id="{D2B20B8E-C01F-47EC-96BA-34512DE3F26C}"/>
              </a:ext>
            </a:extLst>
          </p:cNvPr>
          <p:cNvSpPr/>
          <p:nvPr/>
        </p:nvSpPr>
        <p:spPr>
          <a:xfrm rot="16200000">
            <a:off x="7391118" y="3754419"/>
            <a:ext cx="277302" cy="330617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82" name="Donut 39">
            <a:extLst>
              <a:ext uri="{FF2B5EF4-FFF2-40B4-BE49-F238E27FC236}">
                <a16:creationId xmlns:a16="http://schemas.microsoft.com/office/drawing/2014/main" id="{0295DA66-EC3F-4915-A891-BF6BC9115E09}"/>
              </a:ext>
            </a:extLst>
          </p:cNvPr>
          <p:cNvSpPr/>
          <p:nvPr/>
        </p:nvSpPr>
        <p:spPr>
          <a:xfrm>
            <a:off x="5372715" y="3746825"/>
            <a:ext cx="359332" cy="3593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84147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5">
            <a:extLst>
              <a:ext uri="{FF2B5EF4-FFF2-40B4-BE49-F238E27FC236}">
                <a16:creationId xmlns:a16="http://schemas.microsoft.com/office/drawing/2014/main" id="{63897F53-996A-4DDF-86FF-E48D4A7B6BC8}"/>
              </a:ext>
            </a:extLst>
          </p:cNvPr>
          <p:cNvGrpSpPr/>
          <p:nvPr/>
        </p:nvGrpSpPr>
        <p:grpSpPr>
          <a:xfrm>
            <a:off x="5063504" y="1842113"/>
            <a:ext cx="2156062" cy="4206297"/>
            <a:chOff x="3539504" y="1812927"/>
            <a:chExt cx="2156062" cy="420629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81F4E4-D5A4-4379-B2C1-43DF215F5696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20" name="Trapezoid 19">
                <a:extLst>
                  <a:ext uri="{FF2B5EF4-FFF2-40B4-BE49-F238E27FC236}">
                    <a16:creationId xmlns:a16="http://schemas.microsoft.com/office/drawing/2014/main" id="{E50FA1C8-4897-4181-B80F-92BDB017C84A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Isosceles Triangle 20">
                <a:extLst>
                  <a:ext uri="{FF2B5EF4-FFF2-40B4-BE49-F238E27FC236}">
                    <a16:creationId xmlns:a16="http://schemas.microsoft.com/office/drawing/2014/main" id="{AAED08E0-2CB2-4298-B171-BC92312D881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A390E4-5665-4954-A368-CD4E9CAD4848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8" name="Round Same Side Corner Rectangle 3">
                <a:extLst>
                  <a:ext uri="{FF2B5EF4-FFF2-40B4-BE49-F238E27FC236}">
                    <a16:creationId xmlns:a16="http://schemas.microsoft.com/office/drawing/2014/main" id="{12DFE092-DB2F-4024-AEAB-4D52C9992A76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D5AD0F7F-A5C8-4E6A-9A56-F678A742F8A4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EA6D1E8-36E9-4816-9991-C3480F21B916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6" name="Round Same Side Corner Rectangle 8">
                <a:extLst>
                  <a:ext uri="{FF2B5EF4-FFF2-40B4-BE49-F238E27FC236}">
                    <a16:creationId xmlns:a16="http://schemas.microsoft.com/office/drawing/2014/main" id="{576C92BD-C3B2-4CF7-8D3A-B8E98015DAC5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89D1B06-35D0-4FE5-ABA1-B15344603021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8F359B4-40C5-4629-A022-6803E914D766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4" name="Round Same Side Corner Rectangle 9">
                <a:extLst>
                  <a:ext uri="{FF2B5EF4-FFF2-40B4-BE49-F238E27FC236}">
                    <a16:creationId xmlns:a16="http://schemas.microsoft.com/office/drawing/2014/main" id="{FFF342D7-15EB-4B6A-87F8-51128C7B1B8E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95500552-B00E-46A7-98C2-AA09DD86C0BA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CC1134E-1F32-4D3B-BCAA-DDC2A5DA3428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2" name="Round Same Side Corner Rectangle 10">
                <a:extLst>
                  <a:ext uri="{FF2B5EF4-FFF2-40B4-BE49-F238E27FC236}">
                    <a16:creationId xmlns:a16="http://schemas.microsoft.com/office/drawing/2014/main" id="{1D14584E-8BB6-479C-993B-AC6DE957EC5C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E110277-4D0E-48A6-BACD-FDDCE0E14773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FB77DFE-4A3E-4378-9D23-8FC57C55A4F4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10" name="Round Same Side Corner Rectangle 11">
                <a:extLst>
                  <a:ext uri="{FF2B5EF4-FFF2-40B4-BE49-F238E27FC236}">
                    <a16:creationId xmlns:a16="http://schemas.microsoft.com/office/drawing/2014/main" id="{9FC970C8-AD28-451D-9733-E5E52ED4BBA3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0CA916E7-F7B6-415D-9344-685C31111D8B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2DD88FB-EE4F-401D-8747-772A918197D8}"/>
              </a:ext>
            </a:extLst>
          </p:cNvPr>
          <p:cNvGrpSpPr/>
          <p:nvPr/>
        </p:nvGrpSpPr>
        <p:grpSpPr>
          <a:xfrm>
            <a:off x="7275220" y="2366158"/>
            <a:ext cx="3852000" cy="719450"/>
            <a:chOff x="395534" y="3737445"/>
            <a:chExt cx="3972999" cy="71945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518BA5E-EB60-4A42-88AA-4391F15B6FC5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D4C983-769E-4C2E-B8F3-5EBD1EB24F0F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8A57755-0C17-4AC4-99E0-5B1C1DCDBC23}"/>
              </a:ext>
            </a:extLst>
          </p:cNvPr>
          <p:cNvGrpSpPr/>
          <p:nvPr/>
        </p:nvGrpSpPr>
        <p:grpSpPr>
          <a:xfrm>
            <a:off x="7536161" y="3492230"/>
            <a:ext cx="3852000" cy="719450"/>
            <a:chOff x="395534" y="3737445"/>
            <a:chExt cx="3972999" cy="719450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83C5D58-FE96-4F5E-9CC6-E9CC0F37551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4DBA57C-5B53-4BA5-BFC2-D0DB4DA2B197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20DD5F-9666-48EA-98EF-56A713EB3E5C}"/>
              </a:ext>
            </a:extLst>
          </p:cNvPr>
          <p:cNvGrpSpPr/>
          <p:nvPr/>
        </p:nvGrpSpPr>
        <p:grpSpPr>
          <a:xfrm>
            <a:off x="1310499" y="1803122"/>
            <a:ext cx="3852000" cy="719450"/>
            <a:chOff x="395534" y="3737445"/>
            <a:chExt cx="3972999" cy="719450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FE82278-47C2-4EBA-A309-9C29FE4C08E2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1E0391-18C3-4B18-AB79-7518BA737E7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59E3CBB-A836-4CC6-A157-F3DF9D91BF74}"/>
              </a:ext>
            </a:extLst>
          </p:cNvPr>
          <p:cNvGrpSpPr/>
          <p:nvPr/>
        </p:nvGrpSpPr>
        <p:grpSpPr>
          <a:xfrm>
            <a:off x="1092507" y="2929194"/>
            <a:ext cx="3852000" cy="719450"/>
            <a:chOff x="395534" y="3737445"/>
            <a:chExt cx="3972999" cy="719450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A43C039-8044-4211-9EFB-869B82B3690B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12732B9-17AA-4FE5-94D9-5085E2493A8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D294604-DCE9-471D-9F05-FFD5F30A1A32}"/>
              </a:ext>
            </a:extLst>
          </p:cNvPr>
          <p:cNvGrpSpPr/>
          <p:nvPr/>
        </p:nvGrpSpPr>
        <p:grpSpPr>
          <a:xfrm>
            <a:off x="866516" y="4055265"/>
            <a:ext cx="3852000" cy="719450"/>
            <a:chOff x="395534" y="3737445"/>
            <a:chExt cx="3972999" cy="71945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40CF918-9ABB-4A10-AA6B-2A8C9F8EE409}"/>
                </a:ext>
              </a:extLst>
            </p:cNvPr>
            <p:cNvSpPr txBox="1"/>
            <p:nvPr/>
          </p:nvSpPr>
          <p:spPr>
            <a:xfrm>
              <a:off x="395534" y="3737445"/>
              <a:ext cx="3972999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E413A9B-E080-4DE4-BD27-3D68EDF8FFE3}"/>
                </a:ext>
              </a:extLst>
            </p:cNvPr>
            <p:cNvSpPr txBox="1"/>
            <p:nvPr/>
          </p:nvSpPr>
          <p:spPr>
            <a:xfrm>
              <a:off x="395535" y="3995230"/>
              <a:ext cx="39729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Easy to change colors, photos and Text.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7" name="Rounded Rectangle 5">
            <a:extLst>
              <a:ext uri="{FF2B5EF4-FFF2-40B4-BE49-F238E27FC236}">
                <a16:creationId xmlns:a16="http://schemas.microsoft.com/office/drawing/2014/main" id="{8E62C2CD-4C77-43C8-AAD3-FC17A86E911E}"/>
              </a:ext>
            </a:extLst>
          </p:cNvPr>
          <p:cNvSpPr/>
          <p:nvPr/>
        </p:nvSpPr>
        <p:spPr>
          <a:xfrm flipH="1">
            <a:off x="6503590" y="2623910"/>
            <a:ext cx="335781" cy="2769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Teardrop 1">
            <a:extLst>
              <a:ext uri="{FF2B5EF4-FFF2-40B4-BE49-F238E27FC236}">
                <a16:creationId xmlns:a16="http://schemas.microsoft.com/office/drawing/2014/main" id="{72C56574-BC7D-4016-8317-A561E1E04A5E}"/>
              </a:ext>
            </a:extLst>
          </p:cNvPr>
          <p:cNvSpPr/>
          <p:nvPr/>
        </p:nvSpPr>
        <p:spPr>
          <a:xfrm rot="18805991">
            <a:off x="5433711" y="3131092"/>
            <a:ext cx="343335" cy="339752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9" name="Rectangle 130">
            <a:extLst>
              <a:ext uri="{FF2B5EF4-FFF2-40B4-BE49-F238E27FC236}">
                <a16:creationId xmlns:a16="http://schemas.microsoft.com/office/drawing/2014/main" id="{FA3EB373-D833-48EF-8733-DCC9ADAE1725}"/>
              </a:ext>
            </a:extLst>
          </p:cNvPr>
          <p:cNvSpPr/>
          <p:nvPr/>
        </p:nvSpPr>
        <p:spPr>
          <a:xfrm>
            <a:off x="5684175" y="2040914"/>
            <a:ext cx="290101" cy="291418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0" name="Rectangle 9">
            <a:extLst>
              <a:ext uri="{FF2B5EF4-FFF2-40B4-BE49-F238E27FC236}">
                <a16:creationId xmlns:a16="http://schemas.microsoft.com/office/drawing/2014/main" id="{CBFA5073-EC27-4358-9D55-51360B793A6E}"/>
              </a:ext>
            </a:extLst>
          </p:cNvPr>
          <p:cNvSpPr/>
          <p:nvPr/>
        </p:nvSpPr>
        <p:spPr>
          <a:xfrm>
            <a:off x="6752329" y="3695931"/>
            <a:ext cx="285381" cy="284917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41" name="Block Arc 25">
            <a:extLst>
              <a:ext uri="{FF2B5EF4-FFF2-40B4-BE49-F238E27FC236}">
                <a16:creationId xmlns:a16="http://schemas.microsoft.com/office/drawing/2014/main" id="{8EF2BDD4-1BE7-4751-83B9-A9DBB716DAF0}"/>
              </a:ext>
            </a:extLst>
          </p:cNvPr>
          <p:cNvSpPr>
            <a:spLocks noChangeAspect="1"/>
          </p:cNvSpPr>
          <p:nvPr/>
        </p:nvSpPr>
        <p:spPr>
          <a:xfrm>
            <a:off x="5284738" y="4234730"/>
            <a:ext cx="243278" cy="35146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8711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3">
            <a:extLst>
              <a:ext uri="{FF2B5EF4-FFF2-40B4-BE49-F238E27FC236}">
                <a16:creationId xmlns:a16="http://schemas.microsoft.com/office/drawing/2014/main" id="{0C7B140C-4A13-4136-AB20-68851F665BEA}"/>
              </a:ext>
            </a:extLst>
          </p:cNvPr>
          <p:cNvSpPr txBox="1">
            <a:spLocks/>
          </p:cNvSpPr>
          <p:nvPr/>
        </p:nvSpPr>
        <p:spPr>
          <a:xfrm>
            <a:off x="7201720" y="532681"/>
            <a:ext cx="4256856" cy="144016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chemeClr val="accent4"/>
                </a:solidFill>
              </a:rPr>
              <a:t>Simple Portfolio </a:t>
            </a:r>
            <a:r>
              <a:rPr lang="en-US" altLang="ko-KR" dirty="0">
                <a:solidFill>
                  <a:schemeClr val="accent1"/>
                </a:solidFill>
              </a:rPr>
              <a:t>Designed</a:t>
            </a:r>
            <a:endParaRPr lang="ko-KR" altLang="en-US" dirty="0"/>
          </a:p>
        </p:txBody>
      </p:sp>
      <p:grpSp>
        <p:nvGrpSpPr>
          <p:cNvPr id="7" name="Group 24">
            <a:extLst>
              <a:ext uri="{FF2B5EF4-FFF2-40B4-BE49-F238E27FC236}">
                <a16:creationId xmlns:a16="http://schemas.microsoft.com/office/drawing/2014/main" id="{C266BB0D-BFB9-4389-B5B8-7774B9325DAA}"/>
              </a:ext>
            </a:extLst>
          </p:cNvPr>
          <p:cNvGrpSpPr/>
          <p:nvPr/>
        </p:nvGrpSpPr>
        <p:grpSpPr>
          <a:xfrm>
            <a:off x="8067119" y="2417490"/>
            <a:ext cx="3743883" cy="923330"/>
            <a:chOff x="2551705" y="4283314"/>
            <a:chExt cx="2357003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715DE7-E621-47E0-905C-D683A39440DD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1761FBF-CA85-4B80-B439-96AC74D3B32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27">
            <a:extLst>
              <a:ext uri="{FF2B5EF4-FFF2-40B4-BE49-F238E27FC236}">
                <a16:creationId xmlns:a16="http://schemas.microsoft.com/office/drawing/2014/main" id="{EAACA97D-1BD2-46BA-8FA6-CD6CF466DB09}"/>
              </a:ext>
            </a:extLst>
          </p:cNvPr>
          <p:cNvGrpSpPr/>
          <p:nvPr/>
        </p:nvGrpSpPr>
        <p:grpSpPr>
          <a:xfrm>
            <a:off x="8067119" y="3859201"/>
            <a:ext cx="3743883" cy="923330"/>
            <a:chOff x="2551705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27B6863-0BE7-4675-B71D-584442BCE24A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D7D8A16-A2F6-456A-A717-A5FFE7955726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30">
            <a:extLst>
              <a:ext uri="{FF2B5EF4-FFF2-40B4-BE49-F238E27FC236}">
                <a16:creationId xmlns:a16="http://schemas.microsoft.com/office/drawing/2014/main" id="{E957629F-1263-455A-AC94-BB9BC3937D45}"/>
              </a:ext>
            </a:extLst>
          </p:cNvPr>
          <p:cNvGrpSpPr/>
          <p:nvPr/>
        </p:nvGrpSpPr>
        <p:grpSpPr>
          <a:xfrm>
            <a:off x="8067119" y="5300912"/>
            <a:ext cx="3743883" cy="923330"/>
            <a:chOff x="2551705" y="4283314"/>
            <a:chExt cx="235700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A9390E-B027-45A3-A194-4C4CE630CE34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cs typeface="Arial" pitchFamily="34" charset="0"/>
                </a:rPr>
                <a:t>Easy to change colors, photos and Text.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429EF4F-6E4B-4FF4-B5CE-70863213E613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6" name="Chevron 2">
            <a:extLst>
              <a:ext uri="{FF2B5EF4-FFF2-40B4-BE49-F238E27FC236}">
                <a16:creationId xmlns:a16="http://schemas.microsoft.com/office/drawing/2014/main" id="{9DA13FD4-CE61-4A83-AEA3-BB86340E67DC}"/>
              </a:ext>
            </a:extLst>
          </p:cNvPr>
          <p:cNvSpPr/>
          <p:nvPr/>
        </p:nvSpPr>
        <p:spPr>
          <a:xfrm rot="5400000">
            <a:off x="7375744" y="251662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7" name="Chevron 2">
            <a:extLst>
              <a:ext uri="{FF2B5EF4-FFF2-40B4-BE49-F238E27FC236}">
                <a16:creationId xmlns:a16="http://schemas.microsoft.com/office/drawing/2014/main" id="{C6F4A594-6651-4EFD-B9F9-84C1D1F93DE5}"/>
              </a:ext>
            </a:extLst>
          </p:cNvPr>
          <p:cNvSpPr/>
          <p:nvPr/>
        </p:nvSpPr>
        <p:spPr>
          <a:xfrm rot="5400000">
            <a:off x="7375744" y="3958335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8" name="Chevron 2">
            <a:extLst>
              <a:ext uri="{FF2B5EF4-FFF2-40B4-BE49-F238E27FC236}">
                <a16:creationId xmlns:a16="http://schemas.microsoft.com/office/drawing/2014/main" id="{394C9E99-0CD6-4B0C-BC30-D37305EBB2DC}"/>
              </a:ext>
            </a:extLst>
          </p:cNvPr>
          <p:cNvSpPr/>
          <p:nvPr/>
        </p:nvSpPr>
        <p:spPr>
          <a:xfrm rot="5400000">
            <a:off x="7375744" y="5400046"/>
            <a:ext cx="383816" cy="378972"/>
          </a:xfrm>
          <a:custGeom>
            <a:avLst/>
            <a:gdLst/>
            <a:ahLst/>
            <a:cxnLst/>
            <a:rect l="l" t="t" r="r" b="b"/>
            <a:pathLst>
              <a:path w="3830741" h="3782395">
                <a:moveTo>
                  <a:pt x="272737" y="3782395"/>
                </a:moveTo>
                <a:lnTo>
                  <a:pt x="272737" y="1129329"/>
                </a:lnTo>
                <a:cubicBezTo>
                  <a:pt x="368718" y="1192933"/>
                  <a:pt x="457831" y="1251924"/>
                  <a:pt x="541946" y="1307175"/>
                </a:cubicBezTo>
                <a:lnTo>
                  <a:pt x="541946" y="3513186"/>
                </a:lnTo>
                <a:lnTo>
                  <a:pt x="3561532" y="3513186"/>
                </a:lnTo>
                <a:lnTo>
                  <a:pt x="3561532" y="1985872"/>
                </a:lnTo>
                <a:lnTo>
                  <a:pt x="3590324" y="1967561"/>
                </a:lnTo>
                <a:cubicBezTo>
                  <a:pt x="3580733" y="1962993"/>
                  <a:pt x="3571122" y="1958413"/>
                  <a:pt x="3561532" y="1953733"/>
                </a:cubicBezTo>
                <a:lnTo>
                  <a:pt x="3561532" y="522839"/>
                </a:lnTo>
                <a:lnTo>
                  <a:pt x="881682" y="522839"/>
                </a:lnTo>
                <a:cubicBezTo>
                  <a:pt x="739027" y="434224"/>
                  <a:pt x="600115" y="344664"/>
                  <a:pt x="466828" y="253630"/>
                </a:cubicBezTo>
                <a:lnTo>
                  <a:pt x="3830741" y="253630"/>
                </a:lnTo>
                <a:lnTo>
                  <a:pt x="3830741" y="3782395"/>
                </a:lnTo>
                <a:close/>
                <a:moveTo>
                  <a:pt x="0" y="0"/>
                </a:moveTo>
                <a:cubicBezTo>
                  <a:pt x="678168" y="716943"/>
                  <a:pt x="2221880" y="1454406"/>
                  <a:pt x="3416058" y="1983649"/>
                </a:cubicBezTo>
                <a:cubicBezTo>
                  <a:pt x="2906515" y="2315100"/>
                  <a:pt x="1976707" y="2643252"/>
                  <a:pt x="1914290" y="3355250"/>
                </a:cubicBezTo>
                <a:lnTo>
                  <a:pt x="1318205" y="3154450"/>
                </a:lnTo>
                <a:cubicBezTo>
                  <a:pt x="1531531" y="2503259"/>
                  <a:pt x="1765419" y="2324696"/>
                  <a:pt x="2221606" y="1999551"/>
                </a:cubicBezTo>
                <a:cubicBezTo>
                  <a:pt x="1369032" y="1616387"/>
                  <a:pt x="1025337" y="1447905"/>
                  <a:pt x="21688" y="786442"/>
                </a:cubicBezTo>
                <a:cubicBezTo>
                  <a:pt x="14534" y="524743"/>
                  <a:pt x="14718" y="351758"/>
                  <a:pt x="0" y="0"/>
                </a:cubicBez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8F8AD09-6743-4A13-BC05-0F7DC329FC49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86036199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29D107AC-1A6C-40E7-A65B-8E197F1689B8}"/>
              </a:ext>
            </a:extLst>
          </p:cNvPr>
          <p:cNvGrpSpPr/>
          <p:nvPr/>
        </p:nvGrpSpPr>
        <p:grpSpPr>
          <a:xfrm>
            <a:off x="1113490" y="734986"/>
            <a:ext cx="3921998" cy="5576040"/>
            <a:chOff x="1105009" y="665240"/>
            <a:chExt cx="3688534" cy="5244116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BAA9B016-3962-4527-A0FA-E59B7D36D25D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B0BB5A-99ED-43D3-9770-70D9CC0E516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F4AF595E-C5D0-4E2E-8008-6C247565A08C}"/>
              </a:ext>
            </a:extLst>
          </p:cNvPr>
          <p:cNvSpPr txBox="1"/>
          <p:nvPr/>
        </p:nvSpPr>
        <p:spPr>
          <a:xfrm>
            <a:off x="5838176" y="2598003"/>
            <a:ext cx="54908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BDFA81E-E3FC-4EEE-9F4A-133D44525D6C}"/>
              </a:ext>
            </a:extLst>
          </p:cNvPr>
          <p:cNvSpPr txBox="1"/>
          <p:nvPr/>
        </p:nvSpPr>
        <p:spPr>
          <a:xfrm>
            <a:off x="5759506" y="1207536"/>
            <a:ext cx="5569540" cy="1107996"/>
          </a:xfrm>
          <a:prstGeom prst="rect">
            <a:avLst/>
          </a:prstGeom>
          <a:noFill/>
        </p:spPr>
        <p:txBody>
          <a:bodyPr wrap="square" lIns="48000" tIns="0" rIns="24000" bIns="0" rtlCol="0">
            <a:spAutoFit/>
          </a:bodyPr>
          <a:lstStyle/>
          <a:p>
            <a:r>
              <a:rPr lang="en-US" altLang="ko-KR" sz="3600" dirty="0"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latin typeface="+mj-lt"/>
                <a:cs typeface="Arial" pitchFamily="34" charset="0"/>
              </a:rPr>
              <a:t>Professional Presentation</a:t>
            </a:r>
            <a:endParaRPr lang="ko-KR" altLang="en-US" sz="3600" dirty="0">
              <a:latin typeface="+mj-lt"/>
              <a:cs typeface="Arial" pitchFamily="34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FF827904-26E2-404D-A7F5-1C66A6649FC0}"/>
              </a:ext>
            </a:extLst>
          </p:cNvPr>
          <p:cNvSpPr/>
          <p:nvPr/>
        </p:nvSpPr>
        <p:spPr>
          <a:xfrm>
            <a:off x="5934519" y="3550594"/>
            <a:ext cx="1604417" cy="153697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56D99D1-3712-4CF7-B862-CADCDFAE0C04}"/>
              </a:ext>
            </a:extLst>
          </p:cNvPr>
          <p:cNvSpPr/>
          <p:nvPr/>
        </p:nvSpPr>
        <p:spPr>
          <a:xfrm>
            <a:off x="7829574" y="3550594"/>
            <a:ext cx="1604417" cy="15369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42C1890-2F35-44C8-A102-2818DB99D267}"/>
              </a:ext>
            </a:extLst>
          </p:cNvPr>
          <p:cNvSpPr/>
          <p:nvPr/>
        </p:nvSpPr>
        <p:spPr>
          <a:xfrm>
            <a:off x="9724629" y="3550594"/>
            <a:ext cx="1604417" cy="1536971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 Placeholder 22">
            <a:extLst>
              <a:ext uri="{FF2B5EF4-FFF2-40B4-BE49-F238E27FC236}">
                <a16:creationId xmlns:a16="http://schemas.microsoft.com/office/drawing/2014/main" id="{07ACBCF3-8627-4887-935C-BA7425CA44BF}"/>
              </a:ext>
            </a:extLst>
          </p:cNvPr>
          <p:cNvSpPr txBox="1">
            <a:spLocks/>
          </p:cNvSpPr>
          <p:nvPr/>
        </p:nvSpPr>
        <p:spPr>
          <a:xfrm>
            <a:off x="628383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01</a:t>
            </a:r>
          </a:p>
        </p:txBody>
      </p:sp>
      <p:sp>
        <p:nvSpPr>
          <p:cNvPr id="39" name="Text Placeholder 22">
            <a:extLst>
              <a:ext uri="{FF2B5EF4-FFF2-40B4-BE49-F238E27FC236}">
                <a16:creationId xmlns:a16="http://schemas.microsoft.com/office/drawing/2014/main" id="{2BDF61BE-00F1-4480-BA77-A42DD43D68AC}"/>
              </a:ext>
            </a:extLst>
          </p:cNvPr>
          <p:cNvSpPr txBox="1">
            <a:spLocks/>
          </p:cNvSpPr>
          <p:nvPr/>
        </p:nvSpPr>
        <p:spPr>
          <a:xfrm>
            <a:off x="8178889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02</a:t>
            </a:r>
          </a:p>
        </p:txBody>
      </p:sp>
      <p:sp>
        <p:nvSpPr>
          <p:cNvPr id="40" name="Text Placeholder 22">
            <a:extLst>
              <a:ext uri="{FF2B5EF4-FFF2-40B4-BE49-F238E27FC236}">
                <a16:creationId xmlns:a16="http://schemas.microsoft.com/office/drawing/2014/main" id="{99EFE895-591A-4B20-8048-2E85D19AD468}"/>
              </a:ext>
            </a:extLst>
          </p:cNvPr>
          <p:cNvSpPr txBox="1">
            <a:spLocks/>
          </p:cNvSpPr>
          <p:nvPr/>
        </p:nvSpPr>
        <p:spPr>
          <a:xfrm>
            <a:off x="10073944" y="3618687"/>
            <a:ext cx="905786" cy="485535"/>
          </a:xfrm>
          <a:prstGeom prst="rect">
            <a:avLst/>
          </a:prstGeom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03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EA1A63F-60F2-4FDE-A3D4-CA80D4E48C29}"/>
              </a:ext>
            </a:extLst>
          </p:cNvPr>
          <p:cNvSpPr txBox="1"/>
          <p:nvPr/>
        </p:nvSpPr>
        <p:spPr>
          <a:xfrm>
            <a:off x="5684947" y="783338"/>
            <a:ext cx="5644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  <a:cs typeface="Arial" pitchFamily="34" charset="0"/>
              </a:rPr>
              <a:t>NO.1 Presentation</a:t>
            </a:r>
            <a:endParaRPr lang="ko-KR" altLang="en-US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42" name="Group 24">
            <a:extLst>
              <a:ext uri="{FF2B5EF4-FFF2-40B4-BE49-F238E27FC236}">
                <a16:creationId xmlns:a16="http://schemas.microsoft.com/office/drawing/2014/main" id="{31BEE668-40F3-4A59-99D3-492909DFD6D8}"/>
              </a:ext>
            </a:extLst>
          </p:cNvPr>
          <p:cNvGrpSpPr/>
          <p:nvPr/>
        </p:nvGrpSpPr>
        <p:grpSpPr>
          <a:xfrm>
            <a:off x="6027585" y="4192512"/>
            <a:ext cx="1418285" cy="738664"/>
            <a:chOff x="2551705" y="4283314"/>
            <a:chExt cx="2357003" cy="738664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7E09D965-3210-47FF-BC68-5CACF1E1E8B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6CEE300-587A-456B-B3F0-2388CCBCEEF8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24">
            <a:extLst>
              <a:ext uri="{FF2B5EF4-FFF2-40B4-BE49-F238E27FC236}">
                <a16:creationId xmlns:a16="http://schemas.microsoft.com/office/drawing/2014/main" id="{0D33CAA3-73AE-4AD1-ACD8-464553332852}"/>
              </a:ext>
            </a:extLst>
          </p:cNvPr>
          <p:cNvGrpSpPr/>
          <p:nvPr/>
        </p:nvGrpSpPr>
        <p:grpSpPr>
          <a:xfrm>
            <a:off x="7922640" y="4192512"/>
            <a:ext cx="1418285" cy="738664"/>
            <a:chOff x="2551705" y="4283314"/>
            <a:chExt cx="2357003" cy="738664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A0BCD25-9805-4FF9-A54F-0950085BE836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C7F3DBF-F752-42D0-A6A4-38E4C30A9F5A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24">
            <a:extLst>
              <a:ext uri="{FF2B5EF4-FFF2-40B4-BE49-F238E27FC236}">
                <a16:creationId xmlns:a16="http://schemas.microsoft.com/office/drawing/2014/main" id="{6566FEB1-AAEE-4273-9A42-40884428E911}"/>
              </a:ext>
            </a:extLst>
          </p:cNvPr>
          <p:cNvGrpSpPr/>
          <p:nvPr/>
        </p:nvGrpSpPr>
        <p:grpSpPr>
          <a:xfrm>
            <a:off x="9817695" y="4192512"/>
            <a:ext cx="1418285" cy="738664"/>
            <a:chOff x="2551705" y="4283314"/>
            <a:chExt cx="2357003" cy="73866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E6F7DD0-5EED-4EFB-BFD9-22ACF92975F9}"/>
                </a:ext>
              </a:extLst>
            </p:cNvPr>
            <p:cNvSpPr txBox="1"/>
            <p:nvPr/>
          </p:nvSpPr>
          <p:spPr>
            <a:xfrm>
              <a:off x="2551707" y="4560313"/>
              <a:ext cx="235700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Easy to change colors.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7E4210C5-DA21-477F-AEC9-3970DAAE5351}"/>
                </a:ext>
              </a:extLst>
            </p:cNvPr>
            <p:cNvSpPr txBox="1"/>
            <p:nvPr/>
          </p:nvSpPr>
          <p:spPr>
            <a:xfrm>
              <a:off x="2551705" y="4283314"/>
              <a:ext cx="23369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cs typeface="Arial" pitchFamily="34" charset="0"/>
                </a:rPr>
                <a:t>Text Here</a:t>
              </a:r>
              <a:endParaRPr lang="ko-KR" altLang="en-US" sz="1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D80A7B00-A92E-4242-9C2B-F37A58370830}"/>
              </a:ext>
            </a:extLst>
          </p:cNvPr>
          <p:cNvSpPr txBox="1"/>
          <p:nvPr/>
        </p:nvSpPr>
        <p:spPr>
          <a:xfrm>
            <a:off x="8210948" y="5334634"/>
            <a:ext cx="3118098" cy="369332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Modern Presentation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DA9415C-86E1-47DB-B127-AFCFB8D1F28B}"/>
              </a:ext>
            </a:extLst>
          </p:cNvPr>
          <p:cNvSpPr txBox="1"/>
          <p:nvPr/>
        </p:nvSpPr>
        <p:spPr>
          <a:xfrm>
            <a:off x="9277046" y="5860010"/>
            <a:ext cx="2052000" cy="307777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i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Portfolio Presentation</a:t>
            </a:r>
            <a:endParaRPr lang="ko-KR" altLang="en-US" sz="1400" b="1" i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2844DAE-4023-4E06-8AFF-B5C155740B80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6706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97021DB-65D1-489E-86D3-FB957408FAAB}"/>
              </a:ext>
            </a:extLst>
          </p:cNvPr>
          <p:cNvGrpSpPr/>
          <p:nvPr/>
        </p:nvGrpSpPr>
        <p:grpSpPr>
          <a:xfrm>
            <a:off x="7422206" y="259509"/>
            <a:ext cx="3835170" cy="6598491"/>
            <a:chOff x="5432494" y="626785"/>
            <a:chExt cx="3241222" cy="5576590"/>
          </a:xfrm>
        </p:grpSpPr>
        <p:sp>
          <p:nvSpPr>
            <p:cNvPr id="4" name="Block Arc 3">
              <a:extLst>
                <a:ext uri="{FF2B5EF4-FFF2-40B4-BE49-F238E27FC236}">
                  <a16:creationId xmlns:a16="http://schemas.microsoft.com/office/drawing/2014/main" id="{48FA02DB-51A9-4AA2-AEC4-0B854BFAF060}"/>
                </a:ext>
              </a:extLst>
            </p:cNvPr>
            <p:cNvSpPr/>
            <p:nvPr/>
          </p:nvSpPr>
          <p:spPr>
            <a:xfrm rot="5400000">
              <a:off x="5432494" y="2432627"/>
              <a:ext cx="3002400" cy="3002400"/>
            </a:xfrm>
            <a:prstGeom prst="blockArc">
              <a:avLst>
                <a:gd name="adj1" fmla="val 10735117"/>
                <a:gd name="adj2" fmla="val 16074287"/>
                <a:gd name="adj3" fmla="val 25807"/>
              </a:avLst>
            </a:pr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88DBC53-7E2A-4244-91DE-C6E7B8F6A09D}"/>
                </a:ext>
              </a:extLst>
            </p:cNvPr>
            <p:cNvSpPr/>
            <p:nvPr/>
          </p:nvSpPr>
          <p:spPr>
            <a:xfrm>
              <a:off x="7660182" y="3855008"/>
              <a:ext cx="781200" cy="2348367"/>
            </a:xfrm>
            <a:prstGeom prst="rect">
              <a:avLst/>
            </a:prstGeom>
            <a:gradFill flip="none" rotWithShape="1">
              <a:gsLst>
                <a:gs pos="37500">
                  <a:schemeClr val="accent2"/>
                </a:gs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6" name="Block Arc 3">
              <a:extLst>
                <a:ext uri="{FF2B5EF4-FFF2-40B4-BE49-F238E27FC236}">
                  <a16:creationId xmlns:a16="http://schemas.microsoft.com/office/drawing/2014/main" id="{C22DDE9D-086F-4DF1-8F13-F5AB9BFB022F}"/>
                </a:ext>
              </a:extLst>
            </p:cNvPr>
            <p:cNvSpPr/>
            <p:nvPr/>
          </p:nvSpPr>
          <p:spPr>
            <a:xfrm rot="10800000">
              <a:off x="6568167" y="626785"/>
              <a:ext cx="2105549" cy="4800940"/>
            </a:xfrm>
            <a:custGeom>
              <a:avLst/>
              <a:gdLst/>
              <a:ahLst/>
              <a:cxnLst/>
              <a:rect l="l" t="t" r="r" b="b"/>
              <a:pathLst>
                <a:path w="2105549" h="4800940">
                  <a:moveTo>
                    <a:pt x="1010388" y="1501213"/>
                  </a:moveTo>
                  <a:lnTo>
                    <a:pt x="232767" y="1501213"/>
                  </a:lnTo>
                  <a:cubicBezTo>
                    <a:pt x="232767" y="1037585"/>
                    <a:pt x="446990" y="599968"/>
                    <a:pt x="813157" y="315587"/>
                  </a:cubicBezTo>
                  <a:cubicBezTo>
                    <a:pt x="1179324" y="31205"/>
                    <a:pt x="1656348" y="-68031"/>
                    <a:pt x="2105549" y="46728"/>
                  </a:cubicBezTo>
                  <a:lnTo>
                    <a:pt x="1913069" y="800151"/>
                  </a:lnTo>
                  <a:cubicBezTo>
                    <a:pt x="1696554" y="744837"/>
                    <a:pt x="1466629" y="792669"/>
                    <a:pt x="1290136" y="929741"/>
                  </a:cubicBezTo>
                  <a:cubicBezTo>
                    <a:pt x="1113644" y="1066813"/>
                    <a:pt x="1010388" y="1277744"/>
                    <a:pt x="1010388" y="1501213"/>
                  </a:cubicBezTo>
                  <a:close/>
                  <a:moveTo>
                    <a:pt x="1013533" y="3726917"/>
                  </a:moveTo>
                  <a:lnTo>
                    <a:pt x="232333" y="3726917"/>
                  </a:lnTo>
                  <a:lnTo>
                    <a:pt x="232333" y="1501328"/>
                  </a:lnTo>
                  <a:lnTo>
                    <a:pt x="1013533" y="1501328"/>
                  </a:lnTo>
                  <a:close/>
                  <a:moveTo>
                    <a:pt x="622933" y="4800940"/>
                  </a:moveTo>
                  <a:lnTo>
                    <a:pt x="0" y="3726918"/>
                  </a:lnTo>
                  <a:lnTo>
                    <a:pt x="1245866" y="372691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7" name="Block Arc 6">
              <a:extLst>
                <a:ext uri="{FF2B5EF4-FFF2-40B4-BE49-F238E27FC236}">
                  <a16:creationId xmlns:a16="http://schemas.microsoft.com/office/drawing/2014/main" id="{EB4DCDAB-6738-4BE1-96B0-7E5EEB96939C}"/>
                </a:ext>
              </a:extLst>
            </p:cNvPr>
            <p:cNvSpPr/>
            <p:nvPr/>
          </p:nvSpPr>
          <p:spPr>
            <a:xfrm rot="17100000">
              <a:off x="5432494" y="2432625"/>
              <a:ext cx="3002400" cy="3002400"/>
            </a:xfrm>
            <a:prstGeom prst="blockArc">
              <a:avLst>
                <a:gd name="adj1" fmla="val 10815410"/>
                <a:gd name="adj2" fmla="val 13831376"/>
                <a:gd name="adj3" fmla="val 26044"/>
              </a:avLst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8" name="Block Arc 7">
              <a:extLst>
                <a:ext uri="{FF2B5EF4-FFF2-40B4-BE49-F238E27FC236}">
                  <a16:creationId xmlns:a16="http://schemas.microsoft.com/office/drawing/2014/main" id="{A0964684-128F-419F-9096-CE258D4C2FDD}"/>
                </a:ext>
              </a:extLst>
            </p:cNvPr>
            <p:cNvSpPr/>
            <p:nvPr/>
          </p:nvSpPr>
          <p:spPr>
            <a:xfrm rot="20219398">
              <a:off x="5432494" y="2432625"/>
              <a:ext cx="3002400" cy="3002400"/>
            </a:xfrm>
            <a:prstGeom prst="blockArc">
              <a:avLst>
                <a:gd name="adj1" fmla="val 10804147"/>
                <a:gd name="adj2" fmla="val 14189823"/>
                <a:gd name="adj3" fmla="val 26226"/>
              </a:avLst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sz="2700"/>
            </a:p>
          </p:txBody>
        </p:sp>
        <p:sp>
          <p:nvSpPr>
            <p:cNvPr id="9" name="Block Arc 8">
              <a:extLst>
                <a:ext uri="{FF2B5EF4-FFF2-40B4-BE49-F238E27FC236}">
                  <a16:creationId xmlns:a16="http://schemas.microsoft.com/office/drawing/2014/main" id="{50192236-3AAD-4196-8FAB-BD7793553E48}"/>
                </a:ext>
              </a:extLst>
            </p:cNvPr>
            <p:cNvSpPr/>
            <p:nvPr/>
          </p:nvSpPr>
          <p:spPr>
            <a:xfrm rot="2161546">
              <a:off x="5434375" y="2432626"/>
              <a:ext cx="3002400" cy="3002400"/>
            </a:xfrm>
            <a:prstGeom prst="blockArc">
              <a:avLst>
                <a:gd name="adj1" fmla="val 10735117"/>
                <a:gd name="adj2" fmla="val 13869755"/>
                <a:gd name="adj3" fmla="val 25921"/>
              </a:avLst>
            </a:prstGeom>
            <a:solidFill>
              <a:schemeClr val="accent4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4FCA3FA-1924-45B3-AEE4-BBE8046C4B0C}"/>
              </a:ext>
            </a:extLst>
          </p:cNvPr>
          <p:cNvGrpSpPr/>
          <p:nvPr/>
        </p:nvGrpSpPr>
        <p:grpSpPr>
          <a:xfrm>
            <a:off x="5275934" y="1991178"/>
            <a:ext cx="2491387" cy="923330"/>
            <a:chOff x="3021856" y="4283314"/>
            <a:chExt cx="1886852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509AAD2-B212-4F37-ADC6-C32EDC001F3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3BC854D-8EED-47E6-958D-D39617CE5176}"/>
                </a:ext>
              </a:extLst>
            </p:cNvPr>
            <p:cNvSpPr txBox="1"/>
            <p:nvPr/>
          </p:nvSpPr>
          <p:spPr>
            <a:xfrm>
              <a:off x="3037896" y="4283314"/>
              <a:ext cx="18708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D98E66E-22B4-49A1-905D-3F064EB16E79}"/>
              </a:ext>
            </a:extLst>
          </p:cNvPr>
          <p:cNvGrpSpPr/>
          <p:nvPr/>
        </p:nvGrpSpPr>
        <p:grpSpPr>
          <a:xfrm>
            <a:off x="4488640" y="3111811"/>
            <a:ext cx="2768717" cy="923330"/>
            <a:chOff x="3352435" y="4283314"/>
            <a:chExt cx="1556273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85CA5BF-18F6-4910-8A19-4107578F1168}"/>
                </a:ext>
              </a:extLst>
            </p:cNvPr>
            <p:cNvSpPr txBox="1"/>
            <p:nvPr/>
          </p:nvSpPr>
          <p:spPr>
            <a:xfrm>
              <a:off x="3352435" y="4560313"/>
              <a:ext cx="15562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C9A1ED5-E9BE-420B-9FA5-D419391230B3}"/>
                </a:ext>
              </a:extLst>
            </p:cNvPr>
            <p:cNvSpPr txBox="1"/>
            <p:nvPr/>
          </p:nvSpPr>
          <p:spPr>
            <a:xfrm>
              <a:off x="3365666" y="4283314"/>
              <a:ext cx="1543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4AA287A-7286-435C-8496-7D4FC727DFF5}"/>
              </a:ext>
            </a:extLst>
          </p:cNvPr>
          <p:cNvGrpSpPr/>
          <p:nvPr/>
        </p:nvGrpSpPr>
        <p:grpSpPr>
          <a:xfrm>
            <a:off x="4512179" y="4232444"/>
            <a:ext cx="2745178" cy="923330"/>
            <a:chOff x="3021856" y="4283314"/>
            <a:chExt cx="188685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42C8DDB-6297-4C20-B34C-A5DA8804796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78D8163-FB0D-4B0E-A7D0-FE659F1A5C14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0806F225-2F36-44D8-9CB7-F0CFB302F783}"/>
              </a:ext>
            </a:extLst>
          </p:cNvPr>
          <p:cNvSpPr txBox="1"/>
          <p:nvPr/>
        </p:nvSpPr>
        <p:spPr>
          <a:xfrm>
            <a:off x="10033156" y="55073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05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1FFC0F-AA45-4208-8C7E-E72D05F59667}"/>
              </a:ext>
            </a:extLst>
          </p:cNvPr>
          <p:cNvSpPr txBox="1"/>
          <p:nvPr/>
        </p:nvSpPr>
        <p:spPr>
          <a:xfrm>
            <a:off x="7813196" y="4912082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02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37958D4-AC47-45BA-BEBA-C35B4DC7238F}"/>
              </a:ext>
            </a:extLst>
          </p:cNvPr>
          <p:cNvSpPr txBox="1"/>
          <p:nvPr/>
        </p:nvSpPr>
        <p:spPr>
          <a:xfrm>
            <a:off x="7422205" y="3787901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03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7DE95-0AA9-4DAF-91C1-EAE33F25678B}"/>
              </a:ext>
            </a:extLst>
          </p:cNvPr>
          <p:cNvSpPr txBox="1"/>
          <p:nvPr/>
        </p:nvSpPr>
        <p:spPr>
          <a:xfrm>
            <a:off x="8030168" y="2779789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04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68651C-4CFC-420B-A9D3-D4B4F8AB8A73}"/>
              </a:ext>
            </a:extLst>
          </p:cNvPr>
          <p:cNvSpPr txBox="1"/>
          <p:nvPr/>
        </p:nvSpPr>
        <p:spPr>
          <a:xfrm>
            <a:off x="10011681" y="1978990"/>
            <a:ext cx="10154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cs typeface="Arial" pitchFamily="34" charset="0"/>
              </a:rPr>
              <a:t>01</a:t>
            </a:r>
            <a:endParaRPr lang="ko-KR" altLang="en-US" sz="32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F8046BDA-7C0A-4FE5-B884-FBD6BB4D9713}"/>
              </a:ext>
            </a:extLst>
          </p:cNvPr>
          <p:cNvSpPr txBox="1">
            <a:spLocks/>
          </p:cNvSpPr>
          <p:nvPr/>
        </p:nvSpPr>
        <p:spPr>
          <a:xfrm>
            <a:off x="674588" y="755149"/>
            <a:ext cx="3096344" cy="1872208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en-US" altLang="ko-KR" sz="3600" b="1" dirty="0">
                <a:solidFill>
                  <a:schemeClr val="accent3"/>
                </a:solidFill>
                <a:latin typeface="+mj-lt"/>
                <a:cs typeface="Arial" pitchFamily="34" charset="0"/>
              </a:rPr>
              <a:t>Portfolio </a:t>
            </a:r>
            <a:r>
              <a:rPr lang="en-US" altLang="ko-KR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cs typeface="Arial" pitchFamily="34" charset="0"/>
              </a:rPr>
              <a:t>Presentation Designed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FAA59051-3F3E-4A32-805E-1A8109F268F9}"/>
              </a:ext>
            </a:extLst>
          </p:cNvPr>
          <p:cNvGrpSpPr/>
          <p:nvPr/>
        </p:nvGrpSpPr>
        <p:grpSpPr>
          <a:xfrm>
            <a:off x="4998604" y="5353078"/>
            <a:ext cx="2768717" cy="923330"/>
            <a:chOff x="3021856" y="4283314"/>
            <a:chExt cx="1886852" cy="923330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68609C8-2FC3-4C1C-8E1B-1E1639693C3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97E245D9-453E-4EE2-B2A3-72199A4FD2CE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ECE7C01-A243-4A77-8674-165FF4666669}"/>
              </a:ext>
            </a:extLst>
          </p:cNvPr>
          <p:cNvGrpSpPr/>
          <p:nvPr/>
        </p:nvGrpSpPr>
        <p:grpSpPr>
          <a:xfrm>
            <a:off x="6719418" y="870545"/>
            <a:ext cx="2598322" cy="923330"/>
            <a:chOff x="3021856" y="4283314"/>
            <a:chExt cx="1886852" cy="923330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A812A96-9BB2-41A9-BA84-3B925EFB8DE9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F32E37A-C191-4AB2-B2E9-342D9B65D899}"/>
                </a:ext>
              </a:extLst>
            </p:cNvPr>
            <p:cNvSpPr txBox="1"/>
            <p:nvPr/>
          </p:nvSpPr>
          <p:spPr>
            <a:xfrm>
              <a:off x="3037897" y="4283314"/>
              <a:ext cx="18708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81" name="Block Arc 14">
            <a:extLst>
              <a:ext uri="{FF2B5EF4-FFF2-40B4-BE49-F238E27FC236}">
                <a16:creationId xmlns:a16="http://schemas.microsoft.com/office/drawing/2014/main" id="{E7584B54-90DE-4EE1-BDD0-70B7E45B86E5}"/>
              </a:ext>
            </a:extLst>
          </p:cNvPr>
          <p:cNvSpPr/>
          <p:nvPr/>
        </p:nvSpPr>
        <p:spPr>
          <a:xfrm rot="16200000">
            <a:off x="8817672" y="3790990"/>
            <a:ext cx="771672" cy="772181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43818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41">
            <a:extLst>
              <a:ext uri="{FF2B5EF4-FFF2-40B4-BE49-F238E27FC236}">
                <a16:creationId xmlns:a16="http://schemas.microsoft.com/office/drawing/2014/main" id="{4684D842-C164-4FA7-9225-218DEEDB15E0}"/>
              </a:ext>
            </a:extLst>
          </p:cNvPr>
          <p:cNvSpPr/>
          <p:nvPr/>
        </p:nvSpPr>
        <p:spPr>
          <a:xfrm>
            <a:off x="6868457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4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1">
            <a:extLst>
              <a:ext uri="{FF2B5EF4-FFF2-40B4-BE49-F238E27FC236}">
                <a16:creationId xmlns:a16="http://schemas.microsoft.com/office/drawing/2014/main" id="{84AD1BEF-4ABD-455F-8626-57155C7532E2}"/>
              </a:ext>
            </a:extLst>
          </p:cNvPr>
          <p:cNvSpPr/>
          <p:nvPr/>
        </p:nvSpPr>
        <p:spPr>
          <a:xfrm>
            <a:off x="1457136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1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ounded Rectangle 21">
            <a:extLst>
              <a:ext uri="{FF2B5EF4-FFF2-40B4-BE49-F238E27FC236}">
                <a16:creationId xmlns:a16="http://schemas.microsoft.com/office/drawing/2014/main" id="{D4DD5AFF-9E51-4041-8961-96A710A40DD0}"/>
              </a:ext>
            </a:extLst>
          </p:cNvPr>
          <p:cNvSpPr/>
          <p:nvPr/>
        </p:nvSpPr>
        <p:spPr>
          <a:xfrm>
            <a:off x="3260910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2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6" name="Rounded Rectangle 31">
            <a:extLst>
              <a:ext uri="{FF2B5EF4-FFF2-40B4-BE49-F238E27FC236}">
                <a16:creationId xmlns:a16="http://schemas.microsoft.com/office/drawing/2014/main" id="{3DB0A9A0-45A5-476D-A912-9D8E2049570D}"/>
              </a:ext>
            </a:extLst>
          </p:cNvPr>
          <p:cNvSpPr/>
          <p:nvPr/>
        </p:nvSpPr>
        <p:spPr>
          <a:xfrm>
            <a:off x="5064684" y="1724450"/>
            <a:ext cx="504056" cy="2952328"/>
          </a:xfrm>
          <a:prstGeom prst="roundRect">
            <a:avLst>
              <a:gd name="adj" fmla="val 50000"/>
            </a:avLst>
          </a:prstGeom>
          <a:solidFill>
            <a:schemeClr val="accent3">
              <a:alpha val="4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graphicFrame>
        <p:nvGraphicFramePr>
          <p:cNvPr id="7" name="Chart 8">
            <a:extLst>
              <a:ext uri="{FF2B5EF4-FFF2-40B4-BE49-F238E27FC236}">
                <a16:creationId xmlns:a16="http://schemas.microsoft.com/office/drawing/2014/main" id="{7628CA2F-CDA0-4CB6-BA44-6017447577C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7921756"/>
              </p:ext>
            </p:extLst>
          </p:nvPr>
        </p:nvGraphicFramePr>
        <p:xfrm>
          <a:off x="679976" y="1903569"/>
          <a:ext cx="7499838" cy="27032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9BCDA40A-5612-480E-BA93-FCDABCCC7009}"/>
              </a:ext>
            </a:extLst>
          </p:cNvPr>
          <p:cNvGrpSpPr/>
          <p:nvPr/>
        </p:nvGrpSpPr>
        <p:grpSpPr>
          <a:xfrm>
            <a:off x="6431744" y="4258817"/>
            <a:ext cx="1377485" cy="1377485"/>
            <a:chOff x="683568" y="2000250"/>
            <a:chExt cx="1858067" cy="185806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4D1FDF3-2052-4F87-930A-8B629BED73E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21DD4C-93F4-452F-BD9C-6E7FC7C09916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4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E6B9C951-4FF2-40F8-8B26-BECD29E94F23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0" name="Pie 37">
              <a:extLst>
                <a:ext uri="{FF2B5EF4-FFF2-40B4-BE49-F238E27FC236}">
                  <a16:creationId xmlns:a16="http://schemas.microsoft.com/office/drawing/2014/main" id="{BB49B6A6-122E-4BA0-B8FE-4B0608D82889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19058730"/>
                <a:gd name="adj2" fmla="val 16200000"/>
              </a:avLst>
            </a:prstGeom>
            <a:solidFill>
              <a:schemeClr val="accent4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43B3EA2-9975-4D1D-99BE-9A5B5C1112DE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85%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F7DD4F14-B8AA-45BD-BDD9-F1B6EF5B2E54}"/>
              </a:ext>
            </a:extLst>
          </p:cNvPr>
          <p:cNvSpPr txBox="1"/>
          <p:nvPr/>
        </p:nvSpPr>
        <p:spPr>
          <a:xfrm>
            <a:off x="6506679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D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533F75B-46C4-4CBA-94E8-5FD52CB7DA22}"/>
              </a:ext>
            </a:extLst>
          </p:cNvPr>
          <p:cNvGrpSpPr/>
          <p:nvPr/>
        </p:nvGrpSpPr>
        <p:grpSpPr>
          <a:xfrm>
            <a:off x="1020423" y="4258817"/>
            <a:ext cx="1377485" cy="1377485"/>
            <a:chOff x="683568" y="2000250"/>
            <a:chExt cx="1858067" cy="185806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9DC21D-7171-428C-A4BF-B3825E134748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9F331762-C02D-407C-AAB4-A994BDC10B3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1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E322D2B1-2CEE-41A5-A9BD-0F0B0348F514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17" name="Pie 8">
              <a:extLst>
                <a:ext uri="{FF2B5EF4-FFF2-40B4-BE49-F238E27FC236}">
                  <a16:creationId xmlns:a16="http://schemas.microsoft.com/office/drawing/2014/main" id="{C5E50A53-DB79-46B4-99DD-C6BAD6354788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/>
            </a:prstGeom>
            <a:solidFill>
              <a:schemeClr val="accent1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A394F01-8159-4F43-A969-F76577F3BA27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75%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9C87170-36E2-45D7-B3F6-100371437BF7}"/>
              </a:ext>
            </a:extLst>
          </p:cNvPr>
          <p:cNvSpPr txBox="1"/>
          <p:nvPr/>
        </p:nvSpPr>
        <p:spPr>
          <a:xfrm>
            <a:off x="1095358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A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362EE0-5391-4A78-9EA3-FC870E8688B1}"/>
              </a:ext>
            </a:extLst>
          </p:cNvPr>
          <p:cNvGrpSpPr/>
          <p:nvPr/>
        </p:nvGrpSpPr>
        <p:grpSpPr>
          <a:xfrm>
            <a:off x="2824197" y="4258817"/>
            <a:ext cx="1377485" cy="1377485"/>
            <a:chOff x="683568" y="2000250"/>
            <a:chExt cx="1858067" cy="1858067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575609D-D0F4-44CA-9968-C53AE4741FB2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7753AFAC-146C-428D-B2B7-853DC4D59CAC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2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0798194-AFDF-4A1C-92A7-F1B8D650B812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24" name="Pie 17">
              <a:extLst>
                <a:ext uri="{FF2B5EF4-FFF2-40B4-BE49-F238E27FC236}">
                  <a16:creationId xmlns:a16="http://schemas.microsoft.com/office/drawing/2014/main" id="{8736A24C-CCAA-4A26-B905-DE3D48CB4114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8660819"/>
                <a:gd name="adj2" fmla="val 16200000"/>
              </a:avLst>
            </a:prstGeom>
            <a:solidFill>
              <a:schemeClr val="accent2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2151E3C-F9C2-43AE-A82C-B7603B23D551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35%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ABDD371B-2388-4F06-9F8D-21D196ED70CB}"/>
              </a:ext>
            </a:extLst>
          </p:cNvPr>
          <p:cNvSpPr txBox="1"/>
          <p:nvPr/>
        </p:nvSpPr>
        <p:spPr>
          <a:xfrm>
            <a:off x="2899132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B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88B2931-7C66-4AAF-93F7-12B9FC924545}"/>
              </a:ext>
            </a:extLst>
          </p:cNvPr>
          <p:cNvGrpSpPr/>
          <p:nvPr/>
        </p:nvGrpSpPr>
        <p:grpSpPr>
          <a:xfrm>
            <a:off x="4627971" y="4258817"/>
            <a:ext cx="1377485" cy="1377485"/>
            <a:chOff x="683568" y="2000250"/>
            <a:chExt cx="1858067" cy="185806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8606E3B4-17CA-4CDF-9EBB-6D4B4089C343}"/>
                </a:ext>
              </a:extLst>
            </p:cNvPr>
            <p:cNvGrpSpPr/>
            <p:nvPr/>
          </p:nvGrpSpPr>
          <p:grpSpPr>
            <a:xfrm>
              <a:off x="892673" y="2209355"/>
              <a:ext cx="1439856" cy="1439856"/>
              <a:chOff x="899592" y="1935673"/>
              <a:chExt cx="1216999" cy="1216999"/>
            </a:xfrm>
          </p:grpSpPr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275F8278-59DD-4396-B7B9-3FEFBCFFFF05}"/>
                  </a:ext>
                </a:extLst>
              </p:cNvPr>
              <p:cNvSpPr/>
              <p:nvPr/>
            </p:nvSpPr>
            <p:spPr>
              <a:xfrm>
                <a:off x="899592" y="1935673"/>
                <a:ext cx="1216999" cy="1216999"/>
              </a:xfrm>
              <a:prstGeom prst="ellipse">
                <a:avLst/>
              </a:prstGeom>
              <a:solidFill>
                <a:schemeClr val="accent3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DD64A867-B6CD-4E9C-B4B7-55E2696FD5DB}"/>
                  </a:ext>
                </a:extLst>
              </p:cNvPr>
              <p:cNvSpPr/>
              <p:nvPr/>
            </p:nvSpPr>
            <p:spPr>
              <a:xfrm>
                <a:off x="999394" y="2035475"/>
                <a:ext cx="1017395" cy="1017395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7000"/>
                    </a:schemeClr>
                  </a:gs>
                  <a:gs pos="100000">
                    <a:schemeClr val="bg1"/>
                  </a:gs>
                </a:gsLst>
                <a:lin ang="8100000" scaled="1"/>
                <a:tileRect/>
              </a:gra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800" dirty="0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  <p:sp>
          <p:nvSpPr>
            <p:cNvPr id="31" name="Pie 27">
              <a:extLst>
                <a:ext uri="{FF2B5EF4-FFF2-40B4-BE49-F238E27FC236}">
                  <a16:creationId xmlns:a16="http://schemas.microsoft.com/office/drawing/2014/main" id="{5D023632-2EC3-4768-8E51-5353AF00412C}"/>
                </a:ext>
              </a:extLst>
            </p:cNvPr>
            <p:cNvSpPr/>
            <p:nvPr/>
          </p:nvSpPr>
          <p:spPr>
            <a:xfrm>
              <a:off x="683568" y="2000250"/>
              <a:ext cx="1858067" cy="1858067"/>
            </a:xfrm>
            <a:prstGeom prst="pie">
              <a:avLst>
                <a:gd name="adj1" fmla="val 5375902"/>
                <a:gd name="adj2" fmla="val 16200000"/>
              </a:avLst>
            </a:prstGeom>
            <a:solidFill>
              <a:schemeClr val="accent3">
                <a:alpha val="20000"/>
              </a:schemeClr>
            </a:solidFill>
            <a:ln w="12700">
              <a:gradFill>
                <a:gsLst>
                  <a:gs pos="0">
                    <a:schemeClr val="bg1"/>
                  </a:gs>
                  <a:gs pos="100000">
                    <a:schemeClr val="bg1">
                      <a:alpha val="1900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40F9F-DB90-4AA4-BB6B-1EF96E124643}"/>
                </a:ext>
              </a:extLst>
            </p:cNvPr>
            <p:cNvSpPr txBox="1"/>
            <p:nvPr/>
          </p:nvSpPr>
          <p:spPr>
            <a:xfrm>
              <a:off x="892675" y="2638838"/>
              <a:ext cx="1439856" cy="5397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rPr>
                <a:t>50%</a:t>
              </a:r>
              <a:endPara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C797D49-E8D7-45ED-8E64-EE26E9B8B4A1}"/>
              </a:ext>
            </a:extLst>
          </p:cNvPr>
          <p:cNvSpPr txBox="1"/>
          <p:nvPr/>
        </p:nvSpPr>
        <p:spPr>
          <a:xfrm>
            <a:off x="4702906" y="5697458"/>
            <a:ext cx="12276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 pitchFamily="34" charset="0"/>
                <a:cs typeface="Calibri" pitchFamily="34" charset="0"/>
              </a:rPr>
              <a:t>Option C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latin typeface="Calibri" pitchFamily="34" charset="0"/>
              <a:cs typeface="Calibri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AC55CE3-78F4-4B74-8F6B-ECE2EAB6C479}"/>
              </a:ext>
            </a:extLst>
          </p:cNvPr>
          <p:cNvGrpSpPr/>
          <p:nvPr/>
        </p:nvGrpSpPr>
        <p:grpSpPr>
          <a:xfrm>
            <a:off x="8678476" y="1652095"/>
            <a:ext cx="1296144" cy="959214"/>
            <a:chOff x="7020272" y="1700460"/>
            <a:chExt cx="1296144" cy="959214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9CACA759-18C8-48C1-B5FB-43E77918121F}"/>
                </a:ext>
              </a:extLst>
            </p:cNvPr>
            <p:cNvGrpSpPr/>
            <p:nvPr/>
          </p:nvGrpSpPr>
          <p:grpSpPr>
            <a:xfrm>
              <a:off x="7020272" y="1700460"/>
              <a:ext cx="1296144" cy="276999"/>
              <a:chOff x="7020272" y="1700460"/>
              <a:chExt cx="1296144" cy="276999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F1FF04C3-8DD3-44B2-AB74-9513B3F44DFC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169373E-5175-4ADB-90D6-7EEBBCE5A1E0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Option_A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E38720E6-0B4E-4FC8-AAB9-E999D4485054}"/>
                </a:ext>
              </a:extLst>
            </p:cNvPr>
            <p:cNvGrpSpPr/>
            <p:nvPr/>
          </p:nvGrpSpPr>
          <p:grpSpPr>
            <a:xfrm>
              <a:off x="7020272" y="1927865"/>
              <a:ext cx="1296144" cy="276999"/>
              <a:chOff x="7020272" y="1700460"/>
              <a:chExt cx="1296144" cy="276999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D60D1B5-4200-4BF3-B844-599FFC42CD6B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E81EE74B-418A-4CD2-9420-83B676EF271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Option_B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3AFC9E77-5875-46E6-A0A7-BA513F6DD391}"/>
                </a:ext>
              </a:extLst>
            </p:cNvPr>
            <p:cNvGrpSpPr/>
            <p:nvPr/>
          </p:nvGrpSpPr>
          <p:grpSpPr>
            <a:xfrm>
              <a:off x="7020272" y="2155270"/>
              <a:ext cx="1296144" cy="276999"/>
              <a:chOff x="7020272" y="1700460"/>
              <a:chExt cx="1296144" cy="276999"/>
            </a:xfrm>
          </p:grpSpPr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7AF08825-8F3B-47A3-B5CC-27E2D60F206A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7AB4578A-D0E8-4748-A9E8-B954A978A64E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Option_C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876E06C-B4B0-4715-8E9A-ACE925FCC285}"/>
                </a:ext>
              </a:extLst>
            </p:cNvPr>
            <p:cNvGrpSpPr/>
            <p:nvPr/>
          </p:nvGrpSpPr>
          <p:grpSpPr>
            <a:xfrm>
              <a:off x="7020272" y="2382675"/>
              <a:ext cx="1296144" cy="276999"/>
              <a:chOff x="7020272" y="1700460"/>
              <a:chExt cx="1296144" cy="276999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0D6B332-7B58-4CCC-868E-A3F10BC61B03}"/>
                  </a:ext>
                </a:extLst>
              </p:cNvPr>
              <p:cNvSpPr/>
              <p:nvPr/>
            </p:nvSpPr>
            <p:spPr>
              <a:xfrm>
                <a:off x="7020272" y="1772816"/>
                <a:ext cx="288032" cy="144016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F578484-F755-4D21-BBF3-3A13F9842569}"/>
                  </a:ext>
                </a:extLst>
              </p:cNvPr>
              <p:cNvSpPr txBox="1"/>
              <p:nvPr/>
            </p:nvSpPr>
            <p:spPr>
              <a:xfrm>
                <a:off x="7304112" y="1700460"/>
                <a:ext cx="10123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Calibri" pitchFamily="34" charset="0"/>
                    <a:cs typeface="Calibri" pitchFamily="34" charset="0"/>
                  </a:rPr>
                  <a:t>Option_D</a:t>
                </a:r>
                <a:endParaRPr lang="ko-KR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alibri" pitchFamily="34" charset="0"/>
                  <a:cs typeface="Calibri" pitchFamily="34" charset="0"/>
                </a:endParaRPr>
              </a:p>
            </p:txBody>
          </p:sp>
        </p:grpSp>
      </p:grpSp>
      <p:sp>
        <p:nvSpPr>
          <p:cNvPr id="49" name="타원 53">
            <a:extLst>
              <a:ext uri="{FF2B5EF4-FFF2-40B4-BE49-F238E27FC236}">
                <a16:creationId xmlns:a16="http://schemas.microsoft.com/office/drawing/2014/main" id="{FE6986D8-EEAB-4E6D-839B-51377EC8041D}"/>
              </a:ext>
            </a:extLst>
          </p:cNvPr>
          <p:cNvSpPr/>
          <p:nvPr/>
        </p:nvSpPr>
        <p:spPr>
          <a:xfrm>
            <a:off x="1538163" y="2478679"/>
            <a:ext cx="367200" cy="3672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0" name="타원 65">
            <a:extLst>
              <a:ext uri="{FF2B5EF4-FFF2-40B4-BE49-F238E27FC236}">
                <a16:creationId xmlns:a16="http://schemas.microsoft.com/office/drawing/2014/main" id="{C11933D5-8208-40B8-997D-100B78AD2EF9}"/>
              </a:ext>
            </a:extLst>
          </p:cNvPr>
          <p:cNvSpPr/>
          <p:nvPr/>
        </p:nvSpPr>
        <p:spPr>
          <a:xfrm>
            <a:off x="3351082" y="3408115"/>
            <a:ext cx="367200" cy="36720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1" name="타원 66">
            <a:extLst>
              <a:ext uri="{FF2B5EF4-FFF2-40B4-BE49-F238E27FC236}">
                <a16:creationId xmlns:a16="http://schemas.microsoft.com/office/drawing/2014/main" id="{2B2BD208-A7D5-437D-B8C8-271B581079E7}"/>
              </a:ext>
            </a:extLst>
          </p:cNvPr>
          <p:cNvSpPr/>
          <p:nvPr/>
        </p:nvSpPr>
        <p:spPr>
          <a:xfrm>
            <a:off x="5149270" y="3046518"/>
            <a:ext cx="367200" cy="367200"/>
          </a:xfrm>
          <a:prstGeom prst="ellipse">
            <a:avLst/>
          </a:prstGeom>
          <a:solidFill>
            <a:schemeClr val="accent3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2" name="타원 67">
            <a:extLst>
              <a:ext uri="{FF2B5EF4-FFF2-40B4-BE49-F238E27FC236}">
                <a16:creationId xmlns:a16="http://schemas.microsoft.com/office/drawing/2014/main" id="{633D802D-06C3-4BE2-839A-93EBBA334EE1}"/>
              </a:ext>
            </a:extLst>
          </p:cNvPr>
          <p:cNvSpPr/>
          <p:nvPr/>
        </p:nvSpPr>
        <p:spPr>
          <a:xfrm>
            <a:off x="6953043" y="2246947"/>
            <a:ext cx="367200" cy="367200"/>
          </a:xfrm>
          <a:prstGeom prst="ellipse">
            <a:avLst/>
          </a:prstGeom>
          <a:solidFill>
            <a:schemeClr val="accent4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3" name="Group 32">
            <a:extLst>
              <a:ext uri="{FF2B5EF4-FFF2-40B4-BE49-F238E27FC236}">
                <a16:creationId xmlns:a16="http://schemas.microsoft.com/office/drawing/2014/main" id="{124CA6F9-6E20-46A4-BBFD-16E050128614}"/>
              </a:ext>
            </a:extLst>
          </p:cNvPr>
          <p:cNvGrpSpPr/>
          <p:nvPr/>
        </p:nvGrpSpPr>
        <p:grpSpPr>
          <a:xfrm>
            <a:off x="8242134" y="3189884"/>
            <a:ext cx="2952327" cy="2764802"/>
            <a:chOff x="1395848" y="3256486"/>
            <a:chExt cx="2952327" cy="2764802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3D3E5F4-EC1C-4712-B3B5-7A0062FCF09C}"/>
                </a:ext>
              </a:extLst>
            </p:cNvPr>
            <p:cNvSpPr txBox="1"/>
            <p:nvPr/>
          </p:nvSpPr>
          <p:spPr>
            <a:xfrm>
              <a:off x="1395848" y="3510825"/>
              <a:ext cx="295232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  Presentation that is beautifully designed. I hope and I believe that this Template will your Time, Money and Reputation. Easy to change colors, photos and Text.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You can simply impress your audience.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B43649C-8855-4865-977C-8E07531201EB}"/>
                </a:ext>
              </a:extLst>
            </p:cNvPr>
            <p:cNvSpPr txBox="1"/>
            <p:nvPr/>
          </p:nvSpPr>
          <p:spPr>
            <a:xfrm>
              <a:off x="1395848" y="3256486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555C2ED9-4A6D-4F82-AF2A-FDDD55C4666C}"/>
                </a:ext>
              </a:extLst>
            </p:cNvPr>
            <p:cNvSpPr txBox="1"/>
            <p:nvPr/>
          </p:nvSpPr>
          <p:spPr>
            <a:xfrm>
              <a:off x="1395848" y="5190291"/>
              <a:ext cx="295232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  <a:p>
              <a:pPr marL="171459" indent="-171459">
                <a:buFont typeface="Wingdings" pitchFamily="2" charset="2"/>
                <a:buChar char="v"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 a modern PowerPoint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EE6AE20-4CD8-4A90-87F2-44DC3B4C3CF0}"/>
                </a:ext>
              </a:extLst>
            </p:cNvPr>
            <p:cNvSpPr txBox="1"/>
            <p:nvPr/>
          </p:nvSpPr>
          <p:spPr>
            <a:xfrm>
              <a:off x="1395848" y="4921423"/>
              <a:ext cx="29523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Add Contents Title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67200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8" y="2275114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1524651" y="1729598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5452444D-A2F9-497F-883B-E0E7EE38651B}"/>
              </a:ext>
            </a:extLst>
          </p:cNvPr>
          <p:cNvSpPr/>
          <p:nvPr/>
        </p:nvSpPr>
        <p:spPr>
          <a:xfrm rot="10800000">
            <a:off x="7227640" y="2870231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9">
            <a:extLst>
              <a:ext uri="{FF2B5EF4-FFF2-40B4-BE49-F238E27FC236}">
                <a16:creationId xmlns:a16="http://schemas.microsoft.com/office/drawing/2014/main" id="{A66785B9-50DE-4E71-B0A1-3F74B1DAF9E8}"/>
              </a:ext>
            </a:extLst>
          </p:cNvPr>
          <p:cNvSpPr/>
          <p:nvPr/>
        </p:nvSpPr>
        <p:spPr>
          <a:xfrm>
            <a:off x="903040" y="2870232"/>
            <a:ext cx="4032448" cy="360041"/>
          </a:xfrm>
          <a:custGeom>
            <a:avLst/>
            <a:gdLst/>
            <a:ahLst/>
            <a:cxnLst/>
            <a:rect l="l" t="t" r="r" b="b"/>
            <a:pathLst>
              <a:path w="4032448" h="1152128">
                <a:moveTo>
                  <a:pt x="288032" y="0"/>
                </a:moveTo>
                <a:lnTo>
                  <a:pt x="1088688" y="0"/>
                </a:lnTo>
                <a:lnTo>
                  <a:pt x="4032448" y="0"/>
                </a:lnTo>
                <a:lnTo>
                  <a:pt x="4032448" y="1152128"/>
                </a:lnTo>
                <a:lnTo>
                  <a:pt x="1088688" y="1152128"/>
                </a:lnTo>
                <a:lnTo>
                  <a:pt x="288032" y="1152128"/>
                </a:lnTo>
                <a:lnTo>
                  <a:pt x="0" y="576064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직사각형 2">
            <a:extLst>
              <a:ext uri="{FF2B5EF4-FFF2-40B4-BE49-F238E27FC236}">
                <a16:creationId xmlns:a16="http://schemas.microsoft.com/office/drawing/2014/main" id="{FD44325E-0D7A-42EB-8519-CA8D2B9A2194}"/>
              </a:ext>
            </a:extLst>
          </p:cNvPr>
          <p:cNvSpPr/>
          <p:nvPr/>
        </p:nvSpPr>
        <p:spPr>
          <a:xfrm>
            <a:off x="4552950" y="2870251"/>
            <a:ext cx="3614590" cy="3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5CB7D87-686A-436C-A2BD-D6A145F98D7B}"/>
              </a:ext>
            </a:extLst>
          </p:cNvPr>
          <p:cNvSpPr/>
          <p:nvPr/>
        </p:nvSpPr>
        <p:spPr>
          <a:xfrm>
            <a:off x="5450015" y="2387789"/>
            <a:ext cx="1291970" cy="1291970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8D3F3E-E51D-41D2-9EA5-C539C00B5DB6}"/>
              </a:ext>
            </a:extLst>
          </p:cNvPr>
          <p:cNvSpPr/>
          <p:nvPr/>
        </p:nvSpPr>
        <p:spPr>
          <a:xfrm>
            <a:off x="7451965" y="2491214"/>
            <a:ext cx="1085120" cy="108512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F54DC5B-1D01-4834-8B99-36D5F66C7996}"/>
              </a:ext>
            </a:extLst>
          </p:cNvPr>
          <p:cNvSpPr/>
          <p:nvPr/>
        </p:nvSpPr>
        <p:spPr>
          <a:xfrm>
            <a:off x="9232997" y="2491214"/>
            <a:ext cx="1085120" cy="1085120"/>
          </a:xfrm>
          <a:prstGeom prst="roundRect">
            <a:avLst/>
          </a:prstGeom>
          <a:solidFill>
            <a:schemeClr val="accent1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5BED14-07D5-4CE1-A5C9-A5784C5A661A}"/>
              </a:ext>
            </a:extLst>
          </p:cNvPr>
          <p:cNvSpPr/>
          <p:nvPr/>
        </p:nvSpPr>
        <p:spPr>
          <a:xfrm>
            <a:off x="1873883" y="2491214"/>
            <a:ext cx="1085120" cy="1085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8837858-CD6C-49B3-8C38-3AF2CDC8522C}"/>
              </a:ext>
            </a:extLst>
          </p:cNvPr>
          <p:cNvSpPr/>
          <p:nvPr/>
        </p:nvSpPr>
        <p:spPr>
          <a:xfrm>
            <a:off x="3654915" y="2491214"/>
            <a:ext cx="1085120" cy="1085120"/>
          </a:xfrm>
          <a:prstGeom prst="roundRect">
            <a:avLst/>
          </a:prstGeom>
          <a:solidFill>
            <a:schemeClr val="accent2"/>
          </a:solidFill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25D02B-D9D5-44B8-891D-13B6D9DC3615}"/>
              </a:ext>
            </a:extLst>
          </p:cNvPr>
          <p:cNvSpPr txBox="1"/>
          <p:nvPr/>
        </p:nvSpPr>
        <p:spPr>
          <a:xfrm>
            <a:off x="5474516" y="2768273"/>
            <a:ext cx="1268685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262626"/>
                </a:solidFill>
              </a:rPr>
              <a:t>TEXT</a:t>
            </a:r>
            <a:endParaRPr lang="ko-KR" altLang="en-US" sz="2800" b="1" dirty="0">
              <a:solidFill>
                <a:srgbClr val="262626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C8DBDA-73B7-4A8A-B905-32CA89133718}"/>
              </a:ext>
            </a:extLst>
          </p:cNvPr>
          <p:cNvGrpSpPr/>
          <p:nvPr/>
        </p:nvGrpSpPr>
        <p:grpSpPr>
          <a:xfrm>
            <a:off x="1857376" y="4328308"/>
            <a:ext cx="2723190" cy="1728192"/>
            <a:chOff x="1043607" y="3573017"/>
            <a:chExt cx="2246837" cy="2015528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BB5888A2-3449-414A-B4EF-F487A12C4AD8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7EAB775-2E1D-4A8B-8916-C162B3A39B50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7F3A0AC-CCD9-432E-BC9D-BF29A4206636}"/>
              </a:ext>
            </a:extLst>
          </p:cNvPr>
          <p:cNvGrpSpPr/>
          <p:nvPr/>
        </p:nvGrpSpPr>
        <p:grpSpPr>
          <a:xfrm>
            <a:off x="4734408" y="4334385"/>
            <a:ext cx="2723190" cy="1728192"/>
            <a:chOff x="1043607" y="3573017"/>
            <a:chExt cx="2246837" cy="2015528"/>
          </a:xfrm>
        </p:grpSpPr>
        <p:sp>
          <p:nvSpPr>
            <p:cNvPr id="16" name="Rectangle 3">
              <a:extLst>
                <a:ext uri="{FF2B5EF4-FFF2-40B4-BE49-F238E27FC236}">
                  <a16:creationId xmlns:a16="http://schemas.microsoft.com/office/drawing/2014/main" id="{54B08813-F92B-43ED-A7AE-21F766689851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93595C-745A-4771-AE1E-0B8078CE08CA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F5E35F8-A420-48AC-A781-EFB9B5FF9A82}"/>
              </a:ext>
            </a:extLst>
          </p:cNvPr>
          <p:cNvGrpSpPr/>
          <p:nvPr/>
        </p:nvGrpSpPr>
        <p:grpSpPr>
          <a:xfrm>
            <a:off x="7611438" y="4340462"/>
            <a:ext cx="2723190" cy="1728192"/>
            <a:chOff x="1043607" y="3573017"/>
            <a:chExt cx="2246837" cy="2015528"/>
          </a:xfrm>
        </p:grpSpPr>
        <p:sp>
          <p:nvSpPr>
            <p:cNvPr id="19" name="Rectangle 3">
              <a:extLst>
                <a:ext uri="{FF2B5EF4-FFF2-40B4-BE49-F238E27FC236}">
                  <a16:creationId xmlns:a16="http://schemas.microsoft.com/office/drawing/2014/main" id="{5DDF5C1F-C58C-47F0-8C5F-349F3B826ACD}"/>
                </a:ext>
              </a:extLst>
            </p:cNvPr>
            <p:cNvSpPr/>
            <p:nvPr/>
          </p:nvSpPr>
          <p:spPr>
            <a:xfrm rot="16200000">
              <a:off x="1159262" y="3457363"/>
              <a:ext cx="2015527" cy="2246836"/>
            </a:xfrm>
            <a:custGeom>
              <a:avLst/>
              <a:gdLst/>
              <a:ahLst/>
              <a:cxnLst/>
              <a:rect l="l" t="t" r="r" b="b"/>
              <a:pathLst>
                <a:path w="1980220" h="1656184">
                  <a:moveTo>
                    <a:pt x="0" y="0"/>
                  </a:moveTo>
                  <a:lnTo>
                    <a:pt x="1656184" y="0"/>
                  </a:lnTo>
                  <a:lnTo>
                    <a:pt x="1656184" y="640151"/>
                  </a:lnTo>
                  <a:lnTo>
                    <a:pt x="1980220" y="828092"/>
                  </a:lnTo>
                  <a:lnTo>
                    <a:pt x="1656184" y="1016033"/>
                  </a:lnTo>
                  <a:lnTo>
                    <a:pt x="1656184" y="1656184"/>
                  </a:lnTo>
                  <a:lnTo>
                    <a:pt x="0" y="1656184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854D7CA-589F-431B-8DD0-4766A0DA11AF}"/>
                </a:ext>
              </a:extLst>
            </p:cNvPr>
            <p:cNvSpPr/>
            <p:nvPr/>
          </p:nvSpPr>
          <p:spPr>
            <a:xfrm>
              <a:off x="1043607" y="5445224"/>
              <a:ext cx="2246837" cy="14332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31A54F7-90F0-4FC7-94B2-82372CAA1FA6}"/>
              </a:ext>
            </a:extLst>
          </p:cNvPr>
          <p:cNvSpPr txBox="1"/>
          <p:nvPr/>
        </p:nvSpPr>
        <p:spPr>
          <a:xfrm>
            <a:off x="1899639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FC38B6-C5B1-4101-902A-7B60148B66A2}"/>
              </a:ext>
            </a:extLst>
          </p:cNvPr>
          <p:cNvSpPr txBox="1"/>
          <p:nvPr/>
        </p:nvSpPr>
        <p:spPr>
          <a:xfrm>
            <a:off x="3583774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EFF38F-37EF-40F6-A131-653959D1EAC2}"/>
              </a:ext>
            </a:extLst>
          </p:cNvPr>
          <p:cNvSpPr txBox="1"/>
          <p:nvPr/>
        </p:nvSpPr>
        <p:spPr>
          <a:xfrm>
            <a:off x="7574617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9DE9F88-F260-4706-88BA-9F49CCF03C19}"/>
              </a:ext>
            </a:extLst>
          </p:cNvPr>
          <p:cNvSpPr txBox="1"/>
          <p:nvPr/>
        </p:nvSpPr>
        <p:spPr>
          <a:xfrm>
            <a:off x="9258753" y="3804510"/>
            <a:ext cx="1033611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</a:rPr>
              <a:t>Content</a:t>
            </a:r>
            <a:endParaRPr lang="ko-KR" altLang="en-US" sz="1400" b="1" dirty="0">
              <a:solidFill>
                <a:srgbClr val="262626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C593EB-EBD8-40B0-8150-6FB675467783}"/>
              </a:ext>
            </a:extLst>
          </p:cNvPr>
          <p:cNvSpPr txBox="1"/>
          <p:nvPr/>
        </p:nvSpPr>
        <p:spPr>
          <a:xfrm>
            <a:off x="5267909" y="3735260"/>
            <a:ext cx="1656183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rgbClr val="262626"/>
                </a:solidFill>
              </a:rPr>
              <a:t>Content</a:t>
            </a:r>
            <a:endParaRPr lang="ko-KR" altLang="en-US" sz="2700" b="1" dirty="0">
              <a:solidFill>
                <a:srgbClr val="262626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0CC818-CFEB-4BB8-9DEB-C864EE198726}"/>
              </a:ext>
            </a:extLst>
          </p:cNvPr>
          <p:cNvSpPr txBox="1"/>
          <p:nvPr/>
        </p:nvSpPr>
        <p:spPr>
          <a:xfrm>
            <a:off x="7477743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20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004B47-F2D3-4FC7-9943-A540D0D0E214}"/>
              </a:ext>
            </a:extLst>
          </p:cNvPr>
          <p:cNvSpPr txBox="1"/>
          <p:nvPr/>
        </p:nvSpPr>
        <p:spPr>
          <a:xfrm>
            <a:off x="9258753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1"/>
                </a:solidFill>
              </a:rPr>
              <a:t>$</a:t>
            </a:r>
            <a:r>
              <a:rPr lang="en-US" altLang="ko-KR" sz="2400" b="1" dirty="0">
                <a:solidFill>
                  <a:schemeClr val="accent1"/>
                </a:solidFill>
              </a:rPr>
              <a:t>50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1EC903B-1F90-4753-85FE-809283D28D1A}"/>
              </a:ext>
            </a:extLst>
          </p:cNvPr>
          <p:cNvSpPr txBox="1"/>
          <p:nvPr/>
        </p:nvSpPr>
        <p:spPr>
          <a:xfrm>
            <a:off x="5461659" y="1643149"/>
            <a:ext cx="1268685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$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120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EC182ED-C355-494C-95F0-21E666DA06B0}"/>
              </a:ext>
            </a:extLst>
          </p:cNvPr>
          <p:cNvSpPr txBox="1"/>
          <p:nvPr/>
        </p:nvSpPr>
        <p:spPr>
          <a:xfrm>
            <a:off x="1899639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40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2A637A-4727-455C-8E5B-0EC3105C1578}"/>
              </a:ext>
            </a:extLst>
          </p:cNvPr>
          <p:cNvSpPr txBox="1"/>
          <p:nvPr/>
        </p:nvSpPr>
        <p:spPr>
          <a:xfrm>
            <a:off x="3680649" y="1766259"/>
            <a:ext cx="103361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b="1" dirty="0">
                <a:solidFill>
                  <a:schemeClr val="accent3"/>
                </a:solidFill>
              </a:rPr>
              <a:t>$</a:t>
            </a:r>
            <a:r>
              <a:rPr lang="en-US" altLang="ko-KR" sz="2400" b="1" dirty="0">
                <a:solidFill>
                  <a:schemeClr val="accent3"/>
                </a:solidFill>
              </a:rPr>
              <a:t>30</a:t>
            </a:r>
            <a:endParaRPr lang="ko-KR" altLang="en-US" sz="2400" b="1" dirty="0">
              <a:solidFill>
                <a:schemeClr val="accent3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B541A91-177A-4D46-9BFC-CB6290A1D90F}"/>
              </a:ext>
            </a:extLst>
          </p:cNvPr>
          <p:cNvGrpSpPr/>
          <p:nvPr/>
        </p:nvGrpSpPr>
        <p:grpSpPr>
          <a:xfrm>
            <a:off x="2259345" y="4776701"/>
            <a:ext cx="1520964" cy="276999"/>
            <a:chOff x="1106820" y="4293096"/>
            <a:chExt cx="1520964" cy="27699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EFFA7E-88FB-43E3-805F-11F2F2DBAA23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7381E6C4-4832-4B19-B682-ABEBDA7A0E84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Chevron 46">
                <a:extLst>
                  <a:ext uri="{FF2B5EF4-FFF2-40B4-BE49-F238E27FC236}">
                    <a16:creationId xmlns:a16="http://schemas.microsoft.com/office/drawing/2014/main" id="{57A7F9A3-29D2-465A-A764-42EC32C60834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91D3050-B6FB-46CC-9AB0-3CD569666824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4D1199C-C795-494B-979D-93F2DFE86F0B}"/>
              </a:ext>
            </a:extLst>
          </p:cNvPr>
          <p:cNvSpPr txBox="1"/>
          <p:nvPr/>
        </p:nvSpPr>
        <p:spPr>
          <a:xfrm>
            <a:off x="2519036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B845C05-DD4E-4049-9BB3-7205F3FDBFC3}"/>
              </a:ext>
            </a:extLst>
          </p:cNvPr>
          <p:cNvGrpSpPr/>
          <p:nvPr/>
        </p:nvGrpSpPr>
        <p:grpSpPr>
          <a:xfrm>
            <a:off x="5087888" y="4776701"/>
            <a:ext cx="1520964" cy="276999"/>
            <a:chOff x="1106820" y="4293096"/>
            <a:chExt cx="1520964" cy="276999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75F8475-E9EC-40E2-9B49-339CD2C91950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530FD94D-9172-428C-9AAA-75A26B86DBAF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Chevron 54">
                <a:extLst>
                  <a:ext uri="{FF2B5EF4-FFF2-40B4-BE49-F238E27FC236}">
                    <a16:creationId xmlns:a16="http://schemas.microsoft.com/office/drawing/2014/main" id="{E261F404-10D7-46EC-939F-C97CF8F58327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4BFE307-F397-4FDE-9AEC-0ECB58816B67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6771CD31-AAEF-4336-957A-9C4D84FE10C8}"/>
              </a:ext>
            </a:extLst>
          </p:cNvPr>
          <p:cNvSpPr txBox="1"/>
          <p:nvPr/>
        </p:nvSpPr>
        <p:spPr>
          <a:xfrm>
            <a:off x="5347580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4AFA4AF-0AD5-4EEA-A678-03D34D99A69C}"/>
              </a:ext>
            </a:extLst>
          </p:cNvPr>
          <p:cNvGrpSpPr/>
          <p:nvPr/>
        </p:nvGrpSpPr>
        <p:grpSpPr>
          <a:xfrm>
            <a:off x="7996391" y="4776701"/>
            <a:ext cx="1520964" cy="276999"/>
            <a:chOff x="1106820" y="4293096"/>
            <a:chExt cx="1520964" cy="276999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03D912DB-D520-4F98-83A7-DA97646924ED}"/>
                </a:ext>
              </a:extLst>
            </p:cNvPr>
            <p:cNvGrpSpPr/>
            <p:nvPr/>
          </p:nvGrpSpPr>
          <p:grpSpPr>
            <a:xfrm>
              <a:off x="1106820" y="4330329"/>
              <a:ext cx="206152" cy="206152"/>
              <a:chOff x="2411760" y="3708613"/>
              <a:chExt cx="206152" cy="206152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FF9AEFBA-C788-4C8D-95DC-829D291FDB57}"/>
                  </a:ext>
                </a:extLst>
              </p:cNvPr>
              <p:cNvSpPr/>
              <p:nvPr/>
            </p:nvSpPr>
            <p:spPr>
              <a:xfrm>
                <a:off x="2411760" y="3708613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Chevron 60">
                <a:extLst>
                  <a:ext uri="{FF2B5EF4-FFF2-40B4-BE49-F238E27FC236}">
                    <a16:creationId xmlns:a16="http://schemas.microsoft.com/office/drawing/2014/main" id="{8EE06A78-16CA-4C48-A609-D96FAB63C09F}"/>
                  </a:ext>
                </a:extLst>
              </p:cNvPr>
              <p:cNvSpPr/>
              <p:nvPr/>
            </p:nvSpPr>
            <p:spPr>
              <a:xfrm>
                <a:off x="2478836" y="3755880"/>
                <a:ext cx="72000" cy="108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7B096FAD-465D-4E6F-A1A7-40A5BEAEFA04}"/>
                </a:ext>
              </a:extLst>
            </p:cNvPr>
            <p:cNvSpPr txBox="1"/>
            <p:nvPr/>
          </p:nvSpPr>
          <p:spPr>
            <a:xfrm>
              <a:off x="1366157" y="4293096"/>
              <a:ext cx="1261627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/>
                <a:t>Content here</a:t>
              </a:r>
              <a:endParaRPr lang="ko-KR" altLang="en-US" sz="1200" b="1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2E2210F6-F80B-433E-80E6-5FB1F79AEA9D}"/>
              </a:ext>
            </a:extLst>
          </p:cNvPr>
          <p:cNvSpPr txBox="1"/>
          <p:nvPr/>
        </p:nvSpPr>
        <p:spPr>
          <a:xfrm>
            <a:off x="8256082" y="5062904"/>
            <a:ext cx="1851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Get a modern PowerPoint  Presentation that is beautifully designed.</a:t>
            </a:r>
            <a:endParaRPr lang="ko-KR" altLang="en-US" sz="1200" dirty="0"/>
          </a:p>
        </p:txBody>
      </p:sp>
      <p:sp>
        <p:nvSpPr>
          <p:cNvPr id="49" name="Rectangle 30">
            <a:extLst>
              <a:ext uri="{FF2B5EF4-FFF2-40B4-BE49-F238E27FC236}">
                <a16:creationId xmlns:a16="http://schemas.microsoft.com/office/drawing/2014/main" id="{7D49B5DC-8ACB-4D97-9AB8-408D96CFB544}"/>
              </a:ext>
            </a:extLst>
          </p:cNvPr>
          <p:cNvSpPr/>
          <p:nvPr/>
        </p:nvSpPr>
        <p:spPr>
          <a:xfrm>
            <a:off x="2280628" y="2888178"/>
            <a:ext cx="317209" cy="316282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0" name="Rectangle 130">
            <a:extLst>
              <a:ext uri="{FF2B5EF4-FFF2-40B4-BE49-F238E27FC236}">
                <a16:creationId xmlns:a16="http://schemas.microsoft.com/office/drawing/2014/main" id="{D9D8E28E-74A1-4862-BCA2-818B1E0BAEA4}"/>
              </a:ext>
            </a:extLst>
          </p:cNvPr>
          <p:cNvSpPr/>
          <p:nvPr/>
        </p:nvSpPr>
        <p:spPr>
          <a:xfrm>
            <a:off x="9606359" y="2859915"/>
            <a:ext cx="338397" cy="339933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51" name="Isosceles Triangle 8">
            <a:extLst>
              <a:ext uri="{FF2B5EF4-FFF2-40B4-BE49-F238E27FC236}">
                <a16:creationId xmlns:a16="http://schemas.microsoft.com/office/drawing/2014/main" id="{A22FD826-1E84-4151-85A9-1512C63F7E45}"/>
              </a:ext>
            </a:extLst>
          </p:cNvPr>
          <p:cNvSpPr/>
          <p:nvPr/>
        </p:nvSpPr>
        <p:spPr>
          <a:xfrm rot="16200000">
            <a:off x="7891086" y="2848851"/>
            <a:ext cx="311874" cy="371836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52" name="Donut 39">
            <a:extLst>
              <a:ext uri="{FF2B5EF4-FFF2-40B4-BE49-F238E27FC236}">
                <a16:creationId xmlns:a16="http://schemas.microsoft.com/office/drawing/2014/main" id="{8D0780C6-26B6-40B9-8724-A491A31087F9}"/>
              </a:ext>
            </a:extLst>
          </p:cNvPr>
          <p:cNvSpPr/>
          <p:nvPr/>
        </p:nvSpPr>
        <p:spPr>
          <a:xfrm>
            <a:off x="4004622" y="2846567"/>
            <a:ext cx="404132" cy="40413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901226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42303F0-54AA-4DA8-B441-0A2840D76A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7554664"/>
              </p:ext>
            </p:extLst>
          </p:nvPr>
        </p:nvGraphicFramePr>
        <p:xfrm>
          <a:off x="914399" y="1811385"/>
          <a:ext cx="10354488" cy="42560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43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29431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1379638"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1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 Here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60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200" b="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Text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2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091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dirty="0">
                          <a:solidFill>
                            <a:schemeClr val="bg1"/>
                          </a:solidFill>
                          <a:latin typeface="+mn-lt"/>
                          <a:cs typeface="Arial" pitchFamily="34" charset="0"/>
                        </a:rPr>
                        <a:t>content</a:t>
                      </a:r>
                      <a:endParaRPr lang="ko-KR" altLang="en-US" sz="1400" b="0" dirty="0">
                        <a:solidFill>
                          <a:schemeClr val="bg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anchor="ctr">
                    <a:solidFill>
                      <a:schemeClr val="accent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3" name="Parallelogram 15">
            <a:extLst>
              <a:ext uri="{FF2B5EF4-FFF2-40B4-BE49-F238E27FC236}">
                <a16:creationId xmlns:a16="http://schemas.microsoft.com/office/drawing/2014/main" id="{142A82B3-4ADE-47D5-BDF1-48D14BD9A937}"/>
              </a:ext>
            </a:extLst>
          </p:cNvPr>
          <p:cNvSpPr/>
          <p:nvPr/>
        </p:nvSpPr>
        <p:spPr>
          <a:xfrm flipH="1">
            <a:off x="7208815" y="2043497"/>
            <a:ext cx="420627" cy="420627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" name="Rounded Rectangle 10">
            <a:extLst>
              <a:ext uri="{FF2B5EF4-FFF2-40B4-BE49-F238E27FC236}">
                <a16:creationId xmlns:a16="http://schemas.microsoft.com/office/drawing/2014/main" id="{E6F68BFA-18D2-415B-9C6D-2BCD5D52433B}"/>
              </a:ext>
            </a:extLst>
          </p:cNvPr>
          <p:cNvSpPr/>
          <p:nvPr/>
        </p:nvSpPr>
        <p:spPr>
          <a:xfrm>
            <a:off x="4661396" y="2014129"/>
            <a:ext cx="303909" cy="402189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5" name="Rounded Rectangle 6">
            <a:extLst>
              <a:ext uri="{FF2B5EF4-FFF2-40B4-BE49-F238E27FC236}">
                <a16:creationId xmlns:a16="http://schemas.microsoft.com/office/drawing/2014/main" id="{F472023F-E3D4-465A-B815-BFDCE204CDB9}"/>
              </a:ext>
            </a:extLst>
          </p:cNvPr>
          <p:cNvSpPr/>
          <p:nvPr/>
        </p:nvSpPr>
        <p:spPr>
          <a:xfrm>
            <a:off x="2004162" y="2014129"/>
            <a:ext cx="413723" cy="420627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A2B10AE2-F88D-4D4D-B2C2-9BA79FDCE0FF}"/>
              </a:ext>
            </a:extLst>
          </p:cNvPr>
          <p:cNvSpPr/>
          <p:nvPr/>
        </p:nvSpPr>
        <p:spPr>
          <a:xfrm>
            <a:off x="9773303" y="2021200"/>
            <a:ext cx="414537" cy="388044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3292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Infographic</a:t>
            </a:r>
            <a:r>
              <a:rPr lang="en-US" altLang="ko-KR" sz="5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 Style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E4284FE-ABB8-4CDA-AAFD-D7360E22BF5C}"/>
              </a:ext>
            </a:extLst>
          </p:cNvPr>
          <p:cNvSpPr txBox="1"/>
          <p:nvPr/>
        </p:nvSpPr>
        <p:spPr>
          <a:xfrm>
            <a:off x="5186420" y="1390596"/>
            <a:ext cx="61636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I hope and I believe that this Template will your Time.</a:t>
            </a:r>
            <a:endParaRPr lang="en-US" altLang="ko-KR" sz="1200" dirty="0">
              <a:cs typeface="Arial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AA37F7-59FA-479B-8CF3-DDD9CCBDC91D}"/>
              </a:ext>
            </a:extLst>
          </p:cNvPr>
          <p:cNvSpPr txBox="1"/>
          <p:nvPr/>
        </p:nvSpPr>
        <p:spPr>
          <a:xfrm>
            <a:off x="5220542" y="2051697"/>
            <a:ext cx="1312726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3"/>
                </a:solidFill>
                <a:cs typeface="Arial" pitchFamily="34" charset="0"/>
              </a:rPr>
              <a:t>80</a:t>
            </a:r>
            <a:r>
              <a:rPr lang="en-US" altLang="ko-KR" sz="2400" b="1" dirty="0">
                <a:solidFill>
                  <a:schemeClr val="accent3"/>
                </a:solidFill>
                <a:cs typeface="Arial" pitchFamily="34" charset="0"/>
              </a:rPr>
              <a:t>%</a:t>
            </a:r>
            <a:endParaRPr lang="ko-KR" altLang="en-US" sz="24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A0AA95A-AFE9-4BC4-B4E2-C1257D6BDE0F}"/>
              </a:ext>
            </a:extLst>
          </p:cNvPr>
          <p:cNvSpPr txBox="1"/>
          <p:nvPr/>
        </p:nvSpPr>
        <p:spPr>
          <a:xfrm>
            <a:off x="6512653" y="2287379"/>
            <a:ext cx="50827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chemeClr val="accent1"/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31965BF-8442-47B6-99A5-B90EE5B76D0E}"/>
              </a:ext>
            </a:extLst>
          </p:cNvPr>
          <p:cNvSpPr/>
          <p:nvPr/>
        </p:nvSpPr>
        <p:spPr>
          <a:xfrm>
            <a:off x="5393756" y="4478671"/>
            <a:ext cx="630776" cy="630776"/>
          </a:xfrm>
          <a:prstGeom prst="roundRect">
            <a:avLst/>
          </a:prstGeom>
          <a:solidFill>
            <a:schemeClr val="accent2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983B0B54-DD6F-4A1D-86D7-767FEFED2997}"/>
              </a:ext>
            </a:extLst>
          </p:cNvPr>
          <p:cNvSpPr/>
          <p:nvPr/>
        </p:nvSpPr>
        <p:spPr>
          <a:xfrm>
            <a:off x="5393756" y="5597423"/>
            <a:ext cx="630776" cy="630776"/>
          </a:xfrm>
          <a:prstGeom prst="roundRect">
            <a:avLst/>
          </a:prstGeom>
          <a:solidFill>
            <a:schemeClr val="accent4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3C4BA48-65FD-4703-B91C-0019D9FD8BBE}"/>
              </a:ext>
            </a:extLst>
          </p:cNvPr>
          <p:cNvSpPr/>
          <p:nvPr/>
        </p:nvSpPr>
        <p:spPr>
          <a:xfrm>
            <a:off x="5393756" y="3311660"/>
            <a:ext cx="630776" cy="630776"/>
          </a:xfrm>
          <a:prstGeom prst="roundRect">
            <a:avLst/>
          </a:pr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1604DC9-BF0D-4783-B246-816014656E2F}"/>
              </a:ext>
            </a:extLst>
          </p:cNvPr>
          <p:cNvGrpSpPr/>
          <p:nvPr/>
        </p:nvGrpSpPr>
        <p:grpSpPr>
          <a:xfrm>
            <a:off x="6355409" y="4427126"/>
            <a:ext cx="5239961" cy="733867"/>
            <a:chOff x="1758834" y="1773770"/>
            <a:chExt cx="2741158" cy="733867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A4CCF84-C2A5-473B-AF85-056E835382F6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6A07A733-8830-48E4-9D2F-BBB80FF9A706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4E0F56A-7965-477A-9427-ECB9B0099B0D}"/>
              </a:ext>
            </a:extLst>
          </p:cNvPr>
          <p:cNvGrpSpPr/>
          <p:nvPr/>
        </p:nvGrpSpPr>
        <p:grpSpPr>
          <a:xfrm>
            <a:off x="6355409" y="5545878"/>
            <a:ext cx="5239961" cy="733867"/>
            <a:chOff x="1758834" y="1773770"/>
            <a:chExt cx="2741158" cy="733867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A4B0BC46-F29D-4C5A-9B5B-9337779D3315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72D0FA9-30C1-483B-8B79-BBC87537833A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9E0D0B-7148-4252-B22B-E6D3DE6B00C1}"/>
              </a:ext>
            </a:extLst>
          </p:cNvPr>
          <p:cNvGrpSpPr/>
          <p:nvPr/>
        </p:nvGrpSpPr>
        <p:grpSpPr>
          <a:xfrm>
            <a:off x="6355409" y="3260115"/>
            <a:ext cx="5239961" cy="733867"/>
            <a:chOff x="1758834" y="1773770"/>
            <a:chExt cx="2741158" cy="733867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E194F6D-5C5D-45E1-A0F8-7EAC3CEB8C1E}"/>
                </a:ext>
              </a:extLst>
            </p:cNvPr>
            <p:cNvSpPr txBox="1"/>
            <p:nvPr/>
          </p:nvSpPr>
          <p:spPr>
            <a:xfrm>
              <a:off x="1758834" y="2045972"/>
              <a:ext cx="274115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8FF7349-F202-4DBC-9DC5-47DA8E2DE121}"/>
                </a:ext>
              </a:extLst>
            </p:cNvPr>
            <p:cNvSpPr txBox="1"/>
            <p:nvPr/>
          </p:nvSpPr>
          <p:spPr>
            <a:xfrm>
              <a:off x="1758834" y="1773770"/>
              <a:ext cx="274115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Contents Here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51" name="Rounded Rectangle 27">
            <a:extLst>
              <a:ext uri="{FF2B5EF4-FFF2-40B4-BE49-F238E27FC236}">
                <a16:creationId xmlns:a16="http://schemas.microsoft.com/office/drawing/2014/main" id="{A9D910EE-2BCF-44BC-94B4-B5BD5E21A718}"/>
              </a:ext>
            </a:extLst>
          </p:cNvPr>
          <p:cNvSpPr/>
          <p:nvPr/>
        </p:nvSpPr>
        <p:spPr>
          <a:xfrm>
            <a:off x="5550572" y="3505243"/>
            <a:ext cx="317145" cy="243610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2" name="Rounded Rectangle 7">
            <a:extLst>
              <a:ext uri="{FF2B5EF4-FFF2-40B4-BE49-F238E27FC236}">
                <a16:creationId xmlns:a16="http://schemas.microsoft.com/office/drawing/2014/main" id="{ED16F2E2-EF7C-40F6-B35E-275B57DA3900}"/>
              </a:ext>
            </a:extLst>
          </p:cNvPr>
          <p:cNvSpPr/>
          <p:nvPr/>
        </p:nvSpPr>
        <p:spPr>
          <a:xfrm>
            <a:off x="5547926" y="4654930"/>
            <a:ext cx="322437" cy="278259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53" name="Round Same Side Corner Rectangle 36">
            <a:extLst>
              <a:ext uri="{FF2B5EF4-FFF2-40B4-BE49-F238E27FC236}">
                <a16:creationId xmlns:a16="http://schemas.microsoft.com/office/drawing/2014/main" id="{37591995-B7F4-4268-9F5D-FF0C9AC8F63A}"/>
              </a:ext>
            </a:extLst>
          </p:cNvPr>
          <p:cNvSpPr/>
          <p:nvPr/>
        </p:nvSpPr>
        <p:spPr>
          <a:xfrm>
            <a:off x="5545334" y="5783300"/>
            <a:ext cx="327620" cy="259022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297404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87748-434E-4833-A9A2-066925E3D3A5}"/>
              </a:ext>
            </a:extLst>
          </p:cNvPr>
          <p:cNvSpPr/>
          <p:nvPr/>
        </p:nvSpPr>
        <p:spPr>
          <a:xfrm>
            <a:off x="6035783" y="2940308"/>
            <a:ext cx="108000" cy="20547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7E4EDA-6116-4903-A3A4-7A67CCC72FBB}"/>
              </a:ext>
            </a:extLst>
          </p:cNvPr>
          <p:cNvSpPr/>
          <p:nvPr/>
        </p:nvSpPr>
        <p:spPr>
          <a:xfrm>
            <a:off x="5630398" y="3264982"/>
            <a:ext cx="108000" cy="173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EF9F7C5-ECD2-4DEE-948F-B04CF6A0C6D6}"/>
              </a:ext>
            </a:extLst>
          </p:cNvPr>
          <p:cNvSpPr/>
          <p:nvPr/>
        </p:nvSpPr>
        <p:spPr>
          <a:xfrm>
            <a:off x="6441168" y="3264982"/>
            <a:ext cx="108000" cy="17301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92DE8D-93F1-4AEA-86DF-9EE9C82D46EE}"/>
              </a:ext>
            </a:extLst>
          </p:cNvPr>
          <p:cNvSpPr/>
          <p:nvPr/>
        </p:nvSpPr>
        <p:spPr>
          <a:xfrm>
            <a:off x="522501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420A298-7B66-47E9-9DA8-C1BF7A0B5F65}"/>
              </a:ext>
            </a:extLst>
          </p:cNvPr>
          <p:cNvSpPr/>
          <p:nvPr/>
        </p:nvSpPr>
        <p:spPr>
          <a:xfrm>
            <a:off x="6846553" y="4059101"/>
            <a:ext cx="108000" cy="93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18">
            <a:extLst>
              <a:ext uri="{FF2B5EF4-FFF2-40B4-BE49-F238E27FC236}">
                <a16:creationId xmlns:a16="http://schemas.microsoft.com/office/drawing/2014/main" id="{63295C36-B8F1-47CD-B795-351DBFE96084}"/>
              </a:ext>
            </a:extLst>
          </p:cNvPr>
          <p:cNvSpPr>
            <a:spLocks/>
          </p:cNvSpPr>
          <p:nvPr/>
        </p:nvSpPr>
        <p:spPr bwMode="auto">
          <a:xfrm flipH="1">
            <a:off x="5068173" y="4806847"/>
            <a:ext cx="2304256" cy="1690935"/>
          </a:xfrm>
          <a:custGeom>
            <a:avLst/>
            <a:gdLst/>
            <a:ahLst/>
            <a:cxnLst/>
            <a:rect l="l" t="t" r="r" b="b"/>
            <a:pathLst>
              <a:path w="2304256" h="1690935">
                <a:moveTo>
                  <a:pt x="2302739" y="0"/>
                </a:moveTo>
                <a:lnTo>
                  <a:pt x="270214" y="0"/>
                </a:lnTo>
                <a:lnTo>
                  <a:pt x="270214" y="25876"/>
                </a:lnTo>
                <a:lnTo>
                  <a:pt x="266297" y="60666"/>
                </a:lnTo>
                <a:lnTo>
                  <a:pt x="254549" y="96265"/>
                </a:lnTo>
                <a:lnTo>
                  <a:pt x="233402" y="139146"/>
                </a:lnTo>
                <a:lnTo>
                  <a:pt x="207556" y="178790"/>
                </a:lnTo>
                <a:lnTo>
                  <a:pt x="179359" y="213579"/>
                </a:lnTo>
                <a:lnTo>
                  <a:pt x="149597" y="249179"/>
                </a:lnTo>
                <a:lnTo>
                  <a:pt x="118268" y="281542"/>
                </a:lnTo>
                <a:lnTo>
                  <a:pt x="86938" y="313904"/>
                </a:lnTo>
                <a:lnTo>
                  <a:pt x="57176" y="349503"/>
                </a:lnTo>
                <a:lnTo>
                  <a:pt x="46994" y="359212"/>
                </a:lnTo>
                <a:lnTo>
                  <a:pt x="34462" y="371348"/>
                </a:lnTo>
                <a:lnTo>
                  <a:pt x="21148" y="385911"/>
                </a:lnTo>
                <a:lnTo>
                  <a:pt x="10182" y="400475"/>
                </a:lnTo>
                <a:lnTo>
                  <a:pt x="3134" y="418274"/>
                </a:lnTo>
                <a:lnTo>
                  <a:pt x="0" y="437691"/>
                </a:lnTo>
                <a:lnTo>
                  <a:pt x="3916" y="457918"/>
                </a:lnTo>
                <a:lnTo>
                  <a:pt x="14099" y="477336"/>
                </a:lnTo>
                <a:lnTo>
                  <a:pt x="31329" y="493517"/>
                </a:lnTo>
                <a:lnTo>
                  <a:pt x="50910" y="504844"/>
                </a:lnTo>
                <a:lnTo>
                  <a:pt x="75190" y="515362"/>
                </a:lnTo>
                <a:lnTo>
                  <a:pt x="101037" y="524261"/>
                </a:lnTo>
                <a:lnTo>
                  <a:pt x="126883" y="533162"/>
                </a:lnTo>
                <a:lnTo>
                  <a:pt x="151947" y="542060"/>
                </a:lnTo>
                <a:lnTo>
                  <a:pt x="176227" y="552579"/>
                </a:lnTo>
                <a:lnTo>
                  <a:pt x="198157" y="563906"/>
                </a:lnTo>
                <a:lnTo>
                  <a:pt x="213822" y="578469"/>
                </a:lnTo>
                <a:lnTo>
                  <a:pt x="209123" y="597886"/>
                </a:lnTo>
                <a:lnTo>
                  <a:pt x="200507" y="615686"/>
                </a:lnTo>
                <a:lnTo>
                  <a:pt x="191891" y="634295"/>
                </a:lnTo>
                <a:lnTo>
                  <a:pt x="182493" y="652094"/>
                </a:lnTo>
                <a:lnTo>
                  <a:pt x="173877" y="669893"/>
                </a:lnTo>
                <a:lnTo>
                  <a:pt x="167611" y="687693"/>
                </a:lnTo>
                <a:lnTo>
                  <a:pt x="165262" y="703874"/>
                </a:lnTo>
                <a:lnTo>
                  <a:pt x="166828" y="721673"/>
                </a:lnTo>
                <a:lnTo>
                  <a:pt x="175443" y="737855"/>
                </a:lnTo>
                <a:lnTo>
                  <a:pt x="191108" y="754036"/>
                </a:lnTo>
                <a:lnTo>
                  <a:pt x="213822" y="770218"/>
                </a:lnTo>
                <a:lnTo>
                  <a:pt x="209123" y="783163"/>
                </a:lnTo>
                <a:lnTo>
                  <a:pt x="202073" y="796108"/>
                </a:lnTo>
                <a:lnTo>
                  <a:pt x="196591" y="811480"/>
                </a:lnTo>
                <a:lnTo>
                  <a:pt x="195024" y="827661"/>
                </a:lnTo>
                <a:lnTo>
                  <a:pt x="198157" y="843843"/>
                </a:lnTo>
                <a:lnTo>
                  <a:pt x="206773" y="858406"/>
                </a:lnTo>
                <a:lnTo>
                  <a:pt x="217738" y="869733"/>
                </a:lnTo>
                <a:lnTo>
                  <a:pt x="231836" y="880250"/>
                </a:lnTo>
                <a:lnTo>
                  <a:pt x="245934" y="887532"/>
                </a:lnTo>
                <a:lnTo>
                  <a:pt x="259249" y="896432"/>
                </a:lnTo>
                <a:lnTo>
                  <a:pt x="271781" y="908568"/>
                </a:lnTo>
                <a:lnTo>
                  <a:pt x="278829" y="921513"/>
                </a:lnTo>
                <a:lnTo>
                  <a:pt x="285878" y="944976"/>
                </a:lnTo>
                <a:lnTo>
                  <a:pt x="285878" y="971675"/>
                </a:lnTo>
                <a:lnTo>
                  <a:pt x="283529" y="996756"/>
                </a:lnTo>
                <a:lnTo>
                  <a:pt x="277263" y="1022646"/>
                </a:lnTo>
                <a:lnTo>
                  <a:pt x="271781" y="1047727"/>
                </a:lnTo>
                <a:lnTo>
                  <a:pt x="267865" y="1070381"/>
                </a:lnTo>
                <a:lnTo>
                  <a:pt x="264732" y="1102744"/>
                </a:lnTo>
                <a:lnTo>
                  <a:pt x="267865" y="1131870"/>
                </a:lnTo>
                <a:lnTo>
                  <a:pt x="276480" y="1158569"/>
                </a:lnTo>
                <a:lnTo>
                  <a:pt x="287445" y="1182033"/>
                </a:lnTo>
                <a:lnTo>
                  <a:pt x="303109" y="1200640"/>
                </a:lnTo>
                <a:lnTo>
                  <a:pt x="323474" y="1218440"/>
                </a:lnTo>
                <a:lnTo>
                  <a:pt x="343054" y="1233004"/>
                </a:lnTo>
                <a:lnTo>
                  <a:pt x="365767" y="1245140"/>
                </a:lnTo>
                <a:lnTo>
                  <a:pt x="388482" y="1255658"/>
                </a:lnTo>
                <a:lnTo>
                  <a:pt x="411195" y="1261321"/>
                </a:lnTo>
                <a:lnTo>
                  <a:pt x="452706" y="1268603"/>
                </a:lnTo>
                <a:lnTo>
                  <a:pt x="496567" y="1271839"/>
                </a:lnTo>
                <a:lnTo>
                  <a:pt x="542777" y="1270221"/>
                </a:lnTo>
                <a:lnTo>
                  <a:pt x="588205" y="1265367"/>
                </a:lnTo>
                <a:lnTo>
                  <a:pt x="633632" y="1259702"/>
                </a:lnTo>
                <a:lnTo>
                  <a:pt x="676710" y="1250803"/>
                </a:lnTo>
                <a:lnTo>
                  <a:pt x="715087" y="1240286"/>
                </a:lnTo>
                <a:lnTo>
                  <a:pt x="748766" y="1228958"/>
                </a:lnTo>
                <a:lnTo>
                  <a:pt x="762864" y="1224104"/>
                </a:lnTo>
                <a:lnTo>
                  <a:pt x="781662" y="1218440"/>
                </a:lnTo>
                <a:lnTo>
                  <a:pt x="802025" y="1212777"/>
                </a:lnTo>
                <a:lnTo>
                  <a:pt x="823173" y="1207113"/>
                </a:lnTo>
                <a:lnTo>
                  <a:pt x="845886" y="1203877"/>
                </a:lnTo>
                <a:lnTo>
                  <a:pt x="868600" y="1202259"/>
                </a:lnTo>
                <a:lnTo>
                  <a:pt x="888180" y="1205495"/>
                </a:lnTo>
                <a:lnTo>
                  <a:pt x="905412" y="1212777"/>
                </a:lnTo>
                <a:lnTo>
                  <a:pt x="921076" y="1227340"/>
                </a:lnTo>
                <a:lnTo>
                  <a:pt x="935175" y="1250803"/>
                </a:lnTo>
                <a:lnTo>
                  <a:pt x="948489" y="1280738"/>
                </a:lnTo>
                <a:lnTo>
                  <a:pt x="961021" y="1315528"/>
                </a:lnTo>
                <a:lnTo>
                  <a:pt x="971203" y="1355173"/>
                </a:lnTo>
                <a:lnTo>
                  <a:pt x="981385" y="1396435"/>
                </a:lnTo>
                <a:lnTo>
                  <a:pt x="990000" y="1439316"/>
                </a:lnTo>
                <a:lnTo>
                  <a:pt x="997832" y="1483005"/>
                </a:lnTo>
                <a:lnTo>
                  <a:pt x="1005665" y="1525886"/>
                </a:lnTo>
                <a:lnTo>
                  <a:pt x="1011148" y="1565530"/>
                </a:lnTo>
                <a:lnTo>
                  <a:pt x="1018196" y="1602747"/>
                </a:lnTo>
                <a:lnTo>
                  <a:pt x="1023680" y="1633491"/>
                </a:lnTo>
                <a:lnTo>
                  <a:pt x="1028379" y="1660191"/>
                </a:lnTo>
                <a:lnTo>
                  <a:pt x="1134898" y="1678799"/>
                </a:lnTo>
                <a:lnTo>
                  <a:pt x="1242983" y="1689317"/>
                </a:lnTo>
                <a:lnTo>
                  <a:pt x="1354201" y="1690935"/>
                </a:lnTo>
                <a:lnTo>
                  <a:pt x="1467769" y="1685272"/>
                </a:lnTo>
                <a:lnTo>
                  <a:pt x="1585253" y="1669090"/>
                </a:lnTo>
                <a:lnTo>
                  <a:pt x="1705871" y="1646436"/>
                </a:lnTo>
                <a:lnTo>
                  <a:pt x="1829621" y="1615692"/>
                </a:lnTo>
                <a:lnTo>
                  <a:pt x="1959636" y="1577666"/>
                </a:lnTo>
                <a:lnTo>
                  <a:pt x="2093568" y="1533168"/>
                </a:lnTo>
                <a:lnTo>
                  <a:pt x="2078686" y="1496759"/>
                </a:lnTo>
                <a:lnTo>
                  <a:pt x="2064589" y="1455497"/>
                </a:lnTo>
                <a:lnTo>
                  <a:pt x="2052057" y="1410189"/>
                </a:lnTo>
                <a:lnTo>
                  <a:pt x="2039525" y="1365691"/>
                </a:lnTo>
                <a:lnTo>
                  <a:pt x="2027777" y="1326046"/>
                </a:lnTo>
                <a:lnTo>
                  <a:pt x="2015246" y="1293683"/>
                </a:lnTo>
                <a:lnTo>
                  <a:pt x="2006630" y="1271839"/>
                </a:lnTo>
                <a:lnTo>
                  <a:pt x="1996448" y="1241903"/>
                </a:lnTo>
                <a:lnTo>
                  <a:pt x="1986266" y="1207922"/>
                </a:lnTo>
                <a:lnTo>
                  <a:pt x="1975300" y="1169896"/>
                </a:lnTo>
                <a:lnTo>
                  <a:pt x="1965119" y="1130252"/>
                </a:lnTo>
                <a:lnTo>
                  <a:pt x="1954937" y="1088990"/>
                </a:lnTo>
                <a:lnTo>
                  <a:pt x="1946321" y="1047727"/>
                </a:lnTo>
                <a:lnTo>
                  <a:pt x="1940839" y="1009701"/>
                </a:lnTo>
                <a:lnTo>
                  <a:pt x="1936923" y="973293"/>
                </a:lnTo>
                <a:lnTo>
                  <a:pt x="1935356" y="943358"/>
                </a:lnTo>
                <a:lnTo>
                  <a:pt x="1936923" y="918276"/>
                </a:lnTo>
                <a:lnTo>
                  <a:pt x="1949455" y="865687"/>
                </a:lnTo>
                <a:lnTo>
                  <a:pt x="1965119" y="817143"/>
                </a:lnTo>
                <a:lnTo>
                  <a:pt x="1984700" y="771026"/>
                </a:lnTo>
                <a:lnTo>
                  <a:pt x="2008980" y="730573"/>
                </a:lnTo>
                <a:lnTo>
                  <a:pt x="2045008" y="680412"/>
                </a:lnTo>
                <a:lnTo>
                  <a:pt x="2081820" y="630249"/>
                </a:lnTo>
                <a:lnTo>
                  <a:pt x="2118631" y="581705"/>
                </a:lnTo>
                <a:lnTo>
                  <a:pt x="2156226" y="529925"/>
                </a:lnTo>
                <a:lnTo>
                  <a:pt x="2189904" y="477336"/>
                </a:lnTo>
                <a:lnTo>
                  <a:pt x="2222800" y="423128"/>
                </a:lnTo>
                <a:lnTo>
                  <a:pt x="2250214" y="364066"/>
                </a:lnTo>
                <a:lnTo>
                  <a:pt x="2272927" y="300959"/>
                </a:lnTo>
                <a:lnTo>
                  <a:pt x="2290158" y="227334"/>
                </a:lnTo>
                <a:lnTo>
                  <a:pt x="2299557" y="152091"/>
                </a:lnTo>
                <a:lnTo>
                  <a:pt x="2304256" y="7522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sz="2700"/>
          </a:p>
        </p:txBody>
      </p:sp>
      <p:sp>
        <p:nvSpPr>
          <p:cNvPr id="9" name="Pentagon 10">
            <a:extLst>
              <a:ext uri="{FF2B5EF4-FFF2-40B4-BE49-F238E27FC236}">
                <a16:creationId xmlns:a16="http://schemas.microsoft.com/office/drawing/2014/main" id="{0AADD642-0B32-4075-930B-6CF866CC0EA9}"/>
              </a:ext>
            </a:extLst>
          </p:cNvPr>
          <p:cNvSpPr/>
          <p:nvPr/>
        </p:nvSpPr>
        <p:spPr>
          <a:xfrm>
            <a:off x="6865962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582B37E-D810-4D84-9019-24BFDDA4A3B6}"/>
              </a:ext>
            </a:extLst>
          </p:cNvPr>
          <p:cNvGrpSpPr/>
          <p:nvPr/>
        </p:nvGrpSpPr>
        <p:grpSpPr>
          <a:xfrm>
            <a:off x="7555603" y="4802317"/>
            <a:ext cx="2552860" cy="923330"/>
            <a:chOff x="2551704" y="4283314"/>
            <a:chExt cx="2357003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12B075B-7EC0-4E74-A446-F6D5817FB6C7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89CCA2A-8588-4FF9-B573-25DAA8574556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3" name="Pentagon 14">
            <a:extLst>
              <a:ext uri="{FF2B5EF4-FFF2-40B4-BE49-F238E27FC236}">
                <a16:creationId xmlns:a16="http://schemas.microsoft.com/office/drawing/2014/main" id="{7EB885E5-F95F-4444-B0F7-5D1AF6658A7D}"/>
              </a:ext>
            </a:extLst>
          </p:cNvPr>
          <p:cNvSpPr/>
          <p:nvPr/>
        </p:nvSpPr>
        <p:spPr>
          <a:xfrm>
            <a:off x="6456040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Pentagon 15">
            <a:extLst>
              <a:ext uri="{FF2B5EF4-FFF2-40B4-BE49-F238E27FC236}">
                <a16:creationId xmlns:a16="http://schemas.microsoft.com/office/drawing/2014/main" id="{89E741F7-0904-4D78-AB6A-44FA2C446555}"/>
              </a:ext>
            </a:extLst>
          </p:cNvPr>
          <p:cNvSpPr/>
          <p:nvPr/>
        </p:nvSpPr>
        <p:spPr>
          <a:xfrm flipH="1">
            <a:off x="3415406" y="4059101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5" name="Pentagon 16">
            <a:extLst>
              <a:ext uri="{FF2B5EF4-FFF2-40B4-BE49-F238E27FC236}">
                <a16:creationId xmlns:a16="http://schemas.microsoft.com/office/drawing/2014/main" id="{32B77047-4FD5-4C65-9514-AFFCD53CB0CE}"/>
              </a:ext>
            </a:extLst>
          </p:cNvPr>
          <p:cNvSpPr/>
          <p:nvPr/>
        </p:nvSpPr>
        <p:spPr>
          <a:xfrm flipH="1">
            <a:off x="3818906" y="3274505"/>
            <a:ext cx="1898526" cy="484632"/>
          </a:xfrm>
          <a:prstGeom prst="homePlat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53A565-F762-4FF1-8A8F-8D4155726C2B}"/>
              </a:ext>
            </a:extLst>
          </p:cNvPr>
          <p:cNvGrpSpPr/>
          <p:nvPr/>
        </p:nvGrpSpPr>
        <p:grpSpPr>
          <a:xfrm>
            <a:off x="2091093" y="4802317"/>
            <a:ext cx="2552859" cy="923330"/>
            <a:chOff x="2551706" y="4283314"/>
            <a:chExt cx="2357002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D73E0B5-6DC9-4B3A-81D6-560A50541C02}"/>
                </a:ext>
              </a:extLst>
            </p:cNvPr>
            <p:cNvSpPr txBox="1"/>
            <p:nvPr/>
          </p:nvSpPr>
          <p:spPr>
            <a:xfrm>
              <a:off x="2551706" y="4560313"/>
              <a:ext cx="2357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D380578-10C8-4725-8D6B-A7652D0F5DBB}"/>
                </a:ext>
              </a:extLst>
            </p:cNvPr>
            <p:cNvSpPr txBox="1"/>
            <p:nvPr/>
          </p:nvSpPr>
          <p:spPr>
            <a:xfrm>
              <a:off x="2551706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E3F7B1B-AE39-4F77-BF9D-9ECD70B1B859}"/>
              </a:ext>
            </a:extLst>
          </p:cNvPr>
          <p:cNvGrpSpPr/>
          <p:nvPr/>
        </p:nvGrpSpPr>
        <p:grpSpPr>
          <a:xfrm>
            <a:off x="8922754" y="3041003"/>
            <a:ext cx="2552859" cy="923330"/>
            <a:chOff x="2551704" y="4283314"/>
            <a:chExt cx="2357003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B39854F-5EDD-4033-9699-E135B043B41A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59ED74-A1BD-408D-83DB-30D59CB41A8A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2C6E87-F922-4623-9334-1035251B5ECF}"/>
              </a:ext>
            </a:extLst>
          </p:cNvPr>
          <p:cNvGrpSpPr/>
          <p:nvPr/>
        </p:nvGrpSpPr>
        <p:grpSpPr>
          <a:xfrm>
            <a:off x="734830" y="3041003"/>
            <a:ext cx="2552859" cy="923330"/>
            <a:chOff x="2551704" y="4283314"/>
            <a:chExt cx="2357003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04AAC6-35C1-4AD9-B788-5977516F3A24}"/>
                </a:ext>
              </a:extLst>
            </p:cNvPr>
            <p:cNvSpPr txBox="1"/>
            <p:nvPr/>
          </p:nvSpPr>
          <p:spPr>
            <a:xfrm>
              <a:off x="2551706" y="4560313"/>
              <a:ext cx="235700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F81AE05-6134-408F-B2FF-1CEEF1EBB2C8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1976A57-7007-4FCA-9B45-29072F1F8094}"/>
              </a:ext>
            </a:extLst>
          </p:cNvPr>
          <p:cNvGrpSpPr/>
          <p:nvPr/>
        </p:nvGrpSpPr>
        <p:grpSpPr>
          <a:xfrm>
            <a:off x="4819570" y="1683861"/>
            <a:ext cx="2552860" cy="738664"/>
            <a:chOff x="2551704" y="4283314"/>
            <a:chExt cx="2357003" cy="738664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3897F1-E332-4092-A230-50F27860288E}"/>
                </a:ext>
              </a:extLst>
            </p:cNvPr>
            <p:cNvSpPr txBox="1"/>
            <p:nvPr/>
          </p:nvSpPr>
          <p:spPr>
            <a:xfrm>
              <a:off x="2551705" y="4560313"/>
              <a:ext cx="23570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CE567BC-772A-48A5-AF38-E3947DB882F0}"/>
                </a:ext>
              </a:extLst>
            </p:cNvPr>
            <p:cNvSpPr txBox="1"/>
            <p:nvPr/>
          </p:nvSpPr>
          <p:spPr>
            <a:xfrm>
              <a:off x="2551704" y="4283314"/>
              <a:ext cx="235700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28" name="Pentagon 30">
            <a:extLst>
              <a:ext uri="{FF2B5EF4-FFF2-40B4-BE49-F238E27FC236}">
                <a16:creationId xmlns:a16="http://schemas.microsoft.com/office/drawing/2014/main" id="{D996E087-40CD-42D8-8BF8-FCEDAA5616EA}"/>
              </a:ext>
            </a:extLst>
          </p:cNvPr>
          <p:cNvSpPr/>
          <p:nvPr/>
        </p:nvSpPr>
        <p:spPr>
          <a:xfrm>
            <a:off x="4476002" y="2470860"/>
            <a:ext cx="3211003" cy="484632"/>
          </a:xfrm>
          <a:custGeom>
            <a:avLst/>
            <a:gdLst/>
            <a:ahLst/>
            <a:cxnLst/>
            <a:rect l="l" t="t" r="r" b="b"/>
            <a:pathLst>
              <a:path w="3211003" h="484632">
                <a:moveTo>
                  <a:pt x="242316" y="0"/>
                </a:moveTo>
                <a:lnTo>
                  <a:pt x="1591003" y="0"/>
                </a:lnTo>
                <a:lnTo>
                  <a:pt x="1620000" y="0"/>
                </a:lnTo>
                <a:lnTo>
                  <a:pt x="2968687" y="0"/>
                </a:lnTo>
                <a:lnTo>
                  <a:pt x="3211003" y="242316"/>
                </a:lnTo>
                <a:lnTo>
                  <a:pt x="2968687" y="484632"/>
                </a:lnTo>
                <a:lnTo>
                  <a:pt x="1620000" y="484632"/>
                </a:lnTo>
                <a:lnTo>
                  <a:pt x="1591003" y="484632"/>
                </a:lnTo>
                <a:lnTo>
                  <a:pt x="242316" y="484632"/>
                </a:lnTo>
                <a:lnTo>
                  <a:pt x="0" y="242316"/>
                </a:lnTo>
                <a:close/>
              </a:path>
            </a:pathLst>
          </a:custGeom>
          <a:solidFill>
            <a:schemeClr val="accent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25F5CBD-78E6-4CA8-96C0-B046780D0257}"/>
              </a:ext>
            </a:extLst>
          </p:cNvPr>
          <p:cNvSpPr txBox="1"/>
          <p:nvPr/>
        </p:nvSpPr>
        <p:spPr>
          <a:xfrm>
            <a:off x="5291448" y="2559288"/>
            <a:ext cx="16091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CA6923B-3798-4A19-B42C-E359F89994C0}"/>
              </a:ext>
            </a:extLst>
          </p:cNvPr>
          <p:cNvSpPr txBox="1"/>
          <p:nvPr/>
        </p:nvSpPr>
        <p:spPr>
          <a:xfrm>
            <a:off x="4039646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B1CD79B-F8AF-44E2-8973-B795E799D096}"/>
              </a:ext>
            </a:extLst>
          </p:cNvPr>
          <p:cNvSpPr txBox="1"/>
          <p:nvPr/>
        </p:nvSpPr>
        <p:spPr>
          <a:xfrm>
            <a:off x="3657972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D65EB7-526B-4D12-98AD-6175C0155179}"/>
              </a:ext>
            </a:extLst>
          </p:cNvPr>
          <p:cNvSpPr txBox="1"/>
          <p:nvPr/>
        </p:nvSpPr>
        <p:spPr>
          <a:xfrm>
            <a:off x="6954554" y="4147530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B3FB42-2D2C-4076-8BA3-1620216BE551}"/>
              </a:ext>
            </a:extLst>
          </p:cNvPr>
          <p:cNvSpPr txBox="1"/>
          <p:nvPr/>
        </p:nvSpPr>
        <p:spPr>
          <a:xfrm>
            <a:off x="6576398" y="3366594"/>
            <a:ext cx="1592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Contents Here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70854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2F0B5A66-F420-4A4D-B001-1CE410DECA90}"/>
              </a:ext>
            </a:extLst>
          </p:cNvPr>
          <p:cNvSpPr/>
          <p:nvPr/>
        </p:nvSpPr>
        <p:spPr>
          <a:xfrm>
            <a:off x="8927642" y="5126689"/>
            <a:ext cx="2700000" cy="1008112"/>
          </a:xfrm>
          <a:prstGeom prst="rect">
            <a:avLst/>
          </a:prstGeom>
          <a:noFill/>
          <a:ln w="38100">
            <a:solidFill>
              <a:schemeClr val="accent1"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AAF0E39-8064-419D-A171-F9992E0D5471}"/>
              </a:ext>
            </a:extLst>
          </p:cNvPr>
          <p:cNvSpPr/>
          <p:nvPr/>
        </p:nvSpPr>
        <p:spPr>
          <a:xfrm>
            <a:off x="5544795" y="5126689"/>
            <a:ext cx="2700000" cy="100811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70409DC-80B8-4DCE-BD5E-7C63278BCB50}"/>
              </a:ext>
            </a:extLst>
          </p:cNvPr>
          <p:cNvSpPr/>
          <p:nvPr/>
        </p:nvSpPr>
        <p:spPr>
          <a:xfrm>
            <a:off x="5166801" y="5254364"/>
            <a:ext cx="752762" cy="7527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C97B86-3E91-49B1-AA7A-1513B7BD662D}"/>
              </a:ext>
            </a:extLst>
          </p:cNvPr>
          <p:cNvSpPr/>
          <p:nvPr/>
        </p:nvSpPr>
        <p:spPr>
          <a:xfrm>
            <a:off x="8550411" y="5254365"/>
            <a:ext cx="752762" cy="7527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C90FC0A-F904-444A-B268-4C39DA9A1D09}"/>
              </a:ext>
            </a:extLst>
          </p:cNvPr>
          <p:cNvGrpSpPr/>
          <p:nvPr/>
        </p:nvGrpSpPr>
        <p:grpSpPr>
          <a:xfrm>
            <a:off x="6028468" y="5193470"/>
            <a:ext cx="2098288" cy="876790"/>
            <a:chOff x="3131840" y="2220253"/>
            <a:chExt cx="3096344" cy="876790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F6E5FE2-FA3F-42C5-9A36-B7BDADEDB6D4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0D5B795-FA24-4C5F-B6D1-EB67E916CD91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9157478-31AF-4EB8-9E5D-72B793A1741F}"/>
              </a:ext>
            </a:extLst>
          </p:cNvPr>
          <p:cNvGrpSpPr/>
          <p:nvPr/>
        </p:nvGrpSpPr>
        <p:grpSpPr>
          <a:xfrm>
            <a:off x="9437142" y="5185705"/>
            <a:ext cx="2098288" cy="876790"/>
            <a:chOff x="3131840" y="2220253"/>
            <a:chExt cx="3096344" cy="876790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63F5E53-EB6A-4602-AEA3-5524AA25CAFD}"/>
                </a:ext>
              </a:extLst>
            </p:cNvPr>
            <p:cNvSpPr txBox="1"/>
            <p:nvPr/>
          </p:nvSpPr>
          <p:spPr>
            <a:xfrm>
              <a:off x="3131840" y="2220253"/>
              <a:ext cx="3096344" cy="27699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7D17CB-6697-4E02-81BB-8DF377C58AF4}"/>
                </a:ext>
              </a:extLst>
            </p:cNvPr>
            <p:cNvSpPr txBox="1"/>
            <p:nvPr/>
          </p:nvSpPr>
          <p:spPr>
            <a:xfrm>
              <a:off x="3131840" y="2450712"/>
              <a:ext cx="30963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36" name="Donut 39">
            <a:extLst>
              <a:ext uri="{FF2B5EF4-FFF2-40B4-BE49-F238E27FC236}">
                <a16:creationId xmlns:a16="http://schemas.microsoft.com/office/drawing/2014/main" id="{9A567C09-7DD7-46F3-88AB-71F5376BCED9}"/>
              </a:ext>
            </a:extLst>
          </p:cNvPr>
          <p:cNvSpPr/>
          <p:nvPr/>
        </p:nvSpPr>
        <p:spPr>
          <a:xfrm>
            <a:off x="8747642" y="5449827"/>
            <a:ext cx="360000" cy="360000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37" name="Oval 21">
            <a:extLst>
              <a:ext uri="{FF2B5EF4-FFF2-40B4-BE49-F238E27FC236}">
                <a16:creationId xmlns:a16="http://schemas.microsoft.com/office/drawing/2014/main" id="{05730307-46CA-4C70-AB6B-D7C2EB65A0F8}"/>
              </a:ext>
            </a:extLst>
          </p:cNvPr>
          <p:cNvSpPr>
            <a:spLocks noChangeAspect="1"/>
          </p:cNvSpPr>
          <p:nvPr/>
        </p:nvSpPr>
        <p:spPr>
          <a:xfrm>
            <a:off x="5369608" y="5467816"/>
            <a:ext cx="336743" cy="339555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AEE4AC-9241-4652-A447-14C6C758BF90}"/>
              </a:ext>
            </a:extLst>
          </p:cNvPr>
          <p:cNvSpPr txBox="1"/>
          <p:nvPr/>
        </p:nvSpPr>
        <p:spPr>
          <a:xfrm>
            <a:off x="7655668" y="675242"/>
            <a:ext cx="4084617" cy="2215991"/>
          </a:xfrm>
          <a:prstGeom prst="rect">
            <a:avLst/>
          </a:prstGeom>
          <a:noFill/>
        </p:spPr>
        <p:txBody>
          <a:bodyPr wrap="square" lIns="36000" tIns="0" rIns="36000" bIns="0" rtlCol="0" anchor="ctr">
            <a:spAutoFit/>
          </a:bodyPr>
          <a:lstStyle/>
          <a:p>
            <a:pPr algn="r"/>
            <a:r>
              <a:rPr lang="en-US" altLang="ko-KR" sz="3600" dirty="0"/>
              <a:t>We </a:t>
            </a:r>
            <a:r>
              <a:rPr lang="en-US" altLang="ko-KR" sz="3600" dirty="0">
                <a:solidFill>
                  <a:schemeClr val="accent3"/>
                </a:solidFill>
              </a:rPr>
              <a:t>Create</a:t>
            </a:r>
          </a:p>
          <a:p>
            <a:pPr algn="r"/>
            <a:r>
              <a:rPr lang="en-US" altLang="ko-KR" sz="3600" dirty="0"/>
              <a:t>Quality</a:t>
            </a:r>
            <a:r>
              <a:rPr lang="en-US" altLang="ko-KR" sz="3600" dirty="0">
                <a:solidFill>
                  <a:schemeClr val="accent3"/>
                </a:solidFill>
              </a:rPr>
              <a:t> Professional </a:t>
            </a:r>
          </a:p>
          <a:p>
            <a:pPr algn="r"/>
            <a:r>
              <a:rPr lang="en-US" altLang="ko-KR" sz="3600" dirty="0"/>
              <a:t>PPT Presentation</a:t>
            </a:r>
            <a:endParaRPr lang="ko-KR" altLang="en-US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34718BF-7CA9-4457-B154-26C47844E16B}"/>
              </a:ext>
            </a:extLst>
          </p:cNvPr>
          <p:cNvSpPr txBox="1"/>
          <p:nvPr/>
        </p:nvSpPr>
        <p:spPr>
          <a:xfrm>
            <a:off x="6953429" y="3149420"/>
            <a:ext cx="47868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cs typeface="Arial" pitchFamily="34" charset="0"/>
              </a:rPr>
              <a:t>Get a modern PowerPoint  Presentation that is beautifully designed. I hope and I believe that this Template will your Time.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Easy to change colors, photos. </a:t>
            </a:r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ea typeface="FZShuTi" pitchFamily="2" charset="-122"/>
                <a:cs typeface="Arial" pitchFamily="34" charset="0"/>
              </a:rPr>
              <a:t>Easy to change colors, photos.</a:t>
            </a:r>
            <a:endParaRPr lang="en-US" altLang="ko-KR" sz="1200" dirty="0">
              <a:cs typeface="Arial" pitchFamily="34" charset="0"/>
            </a:endParaRPr>
          </a:p>
          <a:p>
            <a:pPr algn="r"/>
            <a:endParaRPr lang="en-US" altLang="ko-KR" sz="1200" dirty="0">
              <a:cs typeface="Arial" pitchFamily="34" charset="0"/>
            </a:endParaRPr>
          </a:p>
          <a:p>
            <a:pPr algn="r"/>
            <a:r>
              <a:rPr lang="en-US" altLang="ko-KR" sz="1200" dirty="0">
                <a:cs typeface="Arial" pitchFamily="34" charset="0"/>
              </a:rPr>
              <a:t>You can simply impress your audience and add a unique zing and appeal to your Presentations.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E18FDE-43BD-45F8-843E-E7AD18241885}"/>
              </a:ext>
            </a:extLst>
          </p:cNvPr>
          <p:cNvSpPr>
            <a:spLocks noGrp="1"/>
          </p:cNvSpPr>
          <p:nvPr>
            <p:ph type="pic" idx="16"/>
          </p:nvPr>
        </p:nvSpPr>
        <p:spPr/>
      </p:sp>
    </p:spTree>
    <p:extLst>
      <p:ext uri="{BB962C8B-B14F-4D97-AF65-F5344CB8AC3E}">
        <p14:creationId xmlns:p14="http://schemas.microsoft.com/office/powerpoint/2010/main" val="1455981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222D38C-8720-4086-9D29-4BE7A80B180A}"/>
              </a:ext>
            </a:extLst>
          </p:cNvPr>
          <p:cNvSpPr/>
          <p:nvPr/>
        </p:nvSpPr>
        <p:spPr>
          <a:xfrm>
            <a:off x="10819427" y="2344330"/>
            <a:ext cx="468000" cy="451367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3">
            <a:extLst>
              <a:ext uri="{FF2B5EF4-FFF2-40B4-BE49-F238E27FC236}">
                <a16:creationId xmlns:a16="http://schemas.microsoft.com/office/drawing/2014/main" id="{0AA5ECA0-01A7-4941-AF30-84B65AE38168}"/>
              </a:ext>
            </a:extLst>
          </p:cNvPr>
          <p:cNvSpPr/>
          <p:nvPr/>
        </p:nvSpPr>
        <p:spPr>
          <a:xfrm>
            <a:off x="5181601" y="1984329"/>
            <a:ext cx="6105827" cy="360000"/>
          </a:xfrm>
          <a:custGeom>
            <a:avLst/>
            <a:gdLst/>
            <a:ahLst/>
            <a:cxnLst/>
            <a:rect l="l" t="t" r="r" b="b"/>
            <a:pathLst>
              <a:path w="4813081" h="360000">
                <a:moveTo>
                  <a:pt x="0" y="0"/>
                </a:moveTo>
                <a:lnTo>
                  <a:pt x="4453081" y="0"/>
                </a:lnTo>
                <a:lnTo>
                  <a:pt x="4813081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AF97F972-A790-4851-9209-A1510C58E97A}"/>
              </a:ext>
            </a:extLst>
          </p:cNvPr>
          <p:cNvSpPr/>
          <p:nvPr/>
        </p:nvSpPr>
        <p:spPr>
          <a:xfrm rot="16200000">
            <a:off x="4646879" y="1915533"/>
            <a:ext cx="577208" cy="497592"/>
          </a:xfrm>
          <a:prstGeom prst="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EFE4A81-D933-4F53-9CFE-8F5DA4D5EF3F}"/>
              </a:ext>
            </a:extLst>
          </p:cNvPr>
          <p:cNvGrpSpPr/>
          <p:nvPr/>
        </p:nvGrpSpPr>
        <p:grpSpPr>
          <a:xfrm>
            <a:off x="595447" y="1826307"/>
            <a:ext cx="3794673" cy="678692"/>
            <a:chOff x="803640" y="3362835"/>
            <a:chExt cx="2059657" cy="67869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815D66-918F-4327-8E06-3E973D92485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DA4C98-2468-4173-BB18-0931DB74917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5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5"/>
                </a:solidFill>
                <a:cs typeface="Arial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CEAA4AF6-24F7-4975-8AA3-75791AA353AE}"/>
              </a:ext>
            </a:extLst>
          </p:cNvPr>
          <p:cNvSpPr/>
          <p:nvPr/>
        </p:nvSpPr>
        <p:spPr>
          <a:xfrm>
            <a:off x="10195821" y="3212656"/>
            <a:ext cx="468000" cy="364534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50B10-644A-4C5D-B649-908FC1F7EF29}"/>
              </a:ext>
            </a:extLst>
          </p:cNvPr>
          <p:cNvSpPr/>
          <p:nvPr/>
        </p:nvSpPr>
        <p:spPr>
          <a:xfrm>
            <a:off x="9572216" y="4080983"/>
            <a:ext cx="468000" cy="277701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227351-BBD8-4AE2-9ECB-D01A774D181C}"/>
              </a:ext>
            </a:extLst>
          </p:cNvPr>
          <p:cNvSpPr/>
          <p:nvPr/>
        </p:nvSpPr>
        <p:spPr>
          <a:xfrm>
            <a:off x="8948611" y="4940888"/>
            <a:ext cx="468000" cy="191711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B0D68FC-A463-41FE-BAFE-F5C98E86EB17}"/>
              </a:ext>
            </a:extLst>
          </p:cNvPr>
          <p:cNvGrpSpPr/>
          <p:nvPr/>
        </p:nvGrpSpPr>
        <p:grpSpPr>
          <a:xfrm>
            <a:off x="1275596" y="2701035"/>
            <a:ext cx="3794673" cy="678692"/>
            <a:chOff x="803640" y="3362835"/>
            <a:chExt cx="2059657" cy="67869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6A7EFF8-F077-425F-B9DE-FE1A914832E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A9131B-DC5E-4F02-9CC0-522DE8471B0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4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F16EE7C-C167-47BC-8DC5-EA426863A495}"/>
              </a:ext>
            </a:extLst>
          </p:cNvPr>
          <p:cNvGrpSpPr/>
          <p:nvPr/>
        </p:nvGrpSpPr>
        <p:grpSpPr>
          <a:xfrm>
            <a:off x="1955745" y="3575763"/>
            <a:ext cx="3794673" cy="678692"/>
            <a:chOff x="803640" y="3362835"/>
            <a:chExt cx="2059657" cy="678692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96E0C-E19A-40A4-A015-214C914F2F2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AD5959A-5C30-4413-A77C-D15F52646967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3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C94B116-A31F-4EAC-A158-AD1549FF568D}"/>
              </a:ext>
            </a:extLst>
          </p:cNvPr>
          <p:cNvGrpSpPr/>
          <p:nvPr/>
        </p:nvGrpSpPr>
        <p:grpSpPr>
          <a:xfrm>
            <a:off x="2635894" y="4450491"/>
            <a:ext cx="3794673" cy="678692"/>
            <a:chOff x="803640" y="3362835"/>
            <a:chExt cx="2059657" cy="678692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32255F2-D3CA-4317-B311-106331B787E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18F683-D43B-4B09-9F4D-E6EAF1B8F80D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>
                  <a:solidFill>
                    <a:schemeClr val="accent2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19BD641-C823-44EF-ACA9-47D81B736129}"/>
              </a:ext>
            </a:extLst>
          </p:cNvPr>
          <p:cNvGrpSpPr/>
          <p:nvPr/>
        </p:nvGrpSpPr>
        <p:grpSpPr>
          <a:xfrm>
            <a:off x="3316043" y="5325218"/>
            <a:ext cx="3794673" cy="678692"/>
            <a:chOff x="803640" y="3362835"/>
            <a:chExt cx="2059657" cy="6786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9213074-254D-4A42-84E2-0F0106A20A5F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B15578D-98F1-4A30-9837-5435BC48AAF5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accent1"/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 55">
            <a:extLst>
              <a:ext uri="{FF2B5EF4-FFF2-40B4-BE49-F238E27FC236}">
                <a16:creationId xmlns:a16="http://schemas.microsoft.com/office/drawing/2014/main" id="{213CD82F-E6F5-4773-9580-FB5B59656E65}"/>
              </a:ext>
            </a:extLst>
          </p:cNvPr>
          <p:cNvSpPr/>
          <p:nvPr/>
        </p:nvSpPr>
        <p:spPr>
          <a:xfrm>
            <a:off x="5869218" y="2852656"/>
            <a:ext cx="4794604" cy="360000"/>
          </a:xfrm>
          <a:custGeom>
            <a:avLst/>
            <a:gdLst/>
            <a:ahLst/>
            <a:cxnLst/>
            <a:rect l="l" t="t" r="r" b="b"/>
            <a:pathLst>
              <a:path w="3800189" h="360000">
                <a:moveTo>
                  <a:pt x="0" y="0"/>
                </a:moveTo>
                <a:lnTo>
                  <a:pt x="3440189" y="0"/>
                </a:lnTo>
                <a:lnTo>
                  <a:pt x="3800189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70C78B82-4174-486E-8290-5E8F2966C0CA}"/>
              </a:ext>
            </a:extLst>
          </p:cNvPr>
          <p:cNvSpPr/>
          <p:nvPr/>
        </p:nvSpPr>
        <p:spPr>
          <a:xfrm rot="16200000">
            <a:off x="5331817" y="2790592"/>
            <a:ext cx="577208" cy="497592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ectangle 57">
            <a:extLst>
              <a:ext uri="{FF2B5EF4-FFF2-40B4-BE49-F238E27FC236}">
                <a16:creationId xmlns:a16="http://schemas.microsoft.com/office/drawing/2014/main" id="{198389F7-7B4E-4405-83AD-B0E7B916F2CB}"/>
              </a:ext>
            </a:extLst>
          </p:cNvPr>
          <p:cNvSpPr/>
          <p:nvPr/>
        </p:nvSpPr>
        <p:spPr>
          <a:xfrm>
            <a:off x="6554156" y="3720983"/>
            <a:ext cx="3486061" cy="360000"/>
          </a:xfrm>
          <a:custGeom>
            <a:avLst/>
            <a:gdLst/>
            <a:ahLst/>
            <a:cxnLst/>
            <a:rect l="l" t="t" r="r" b="b"/>
            <a:pathLst>
              <a:path w="2655012" h="360000">
                <a:moveTo>
                  <a:pt x="0" y="0"/>
                </a:moveTo>
                <a:lnTo>
                  <a:pt x="2295012" y="0"/>
                </a:lnTo>
                <a:lnTo>
                  <a:pt x="265501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Isosceles Triangle 26">
            <a:extLst>
              <a:ext uri="{FF2B5EF4-FFF2-40B4-BE49-F238E27FC236}">
                <a16:creationId xmlns:a16="http://schemas.microsoft.com/office/drawing/2014/main" id="{34FBCD09-8265-46F8-B359-5C32B823B08A}"/>
              </a:ext>
            </a:extLst>
          </p:cNvPr>
          <p:cNvSpPr/>
          <p:nvPr/>
        </p:nvSpPr>
        <p:spPr>
          <a:xfrm rot="16200000">
            <a:off x="6016755" y="3665651"/>
            <a:ext cx="577208" cy="497592"/>
          </a:xfrm>
          <a:prstGeom prst="triangl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59">
            <a:extLst>
              <a:ext uri="{FF2B5EF4-FFF2-40B4-BE49-F238E27FC236}">
                <a16:creationId xmlns:a16="http://schemas.microsoft.com/office/drawing/2014/main" id="{A1E4ED8E-D9D0-4452-9338-831E86B918EF}"/>
              </a:ext>
            </a:extLst>
          </p:cNvPr>
          <p:cNvSpPr/>
          <p:nvPr/>
        </p:nvSpPr>
        <p:spPr>
          <a:xfrm>
            <a:off x="7239094" y="4589310"/>
            <a:ext cx="2177518" cy="360000"/>
          </a:xfrm>
          <a:custGeom>
            <a:avLst/>
            <a:gdLst/>
            <a:ahLst/>
            <a:cxnLst/>
            <a:rect l="l" t="t" r="r" b="b"/>
            <a:pathLst>
              <a:path w="1611982" h="360000">
                <a:moveTo>
                  <a:pt x="0" y="0"/>
                </a:moveTo>
                <a:lnTo>
                  <a:pt x="1251982" y="0"/>
                </a:lnTo>
                <a:lnTo>
                  <a:pt x="1611982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CF33BB51-E518-402D-9E95-37968B9C9E11}"/>
              </a:ext>
            </a:extLst>
          </p:cNvPr>
          <p:cNvSpPr/>
          <p:nvPr/>
        </p:nvSpPr>
        <p:spPr>
          <a:xfrm rot="16200000">
            <a:off x="6701693" y="4540710"/>
            <a:ext cx="577208" cy="497592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0" name="Rectangle 61">
            <a:extLst>
              <a:ext uri="{FF2B5EF4-FFF2-40B4-BE49-F238E27FC236}">
                <a16:creationId xmlns:a16="http://schemas.microsoft.com/office/drawing/2014/main" id="{7724C10C-5DC4-4169-8D23-84D0FA412432}"/>
              </a:ext>
            </a:extLst>
          </p:cNvPr>
          <p:cNvSpPr/>
          <p:nvPr/>
        </p:nvSpPr>
        <p:spPr>
          <a:xfrm>
            <a:off x="7889926" y="5457637"/>
            <a:ext cx="903081" cy="423011"/>
          </a:xfrm>
          <a:custGeom>
            <a:avLst/>
            <a:gdLst/>
            <a:ahLst/>
            <a:cxnLst/>
            <a:rect l="l" t="t" r="r" b="b"/>
            <a:pathLst>
              <a:path w="640960" h="360000">
                <a:moveTo>
                  <a:pt x="0" y="0"/>
                </a:moveTo>
                <a:lnTo>
                  <a:pt x="280960" y="0"/>
                </a:lnTo>
                <a:lnTo>
                  <a:pt x="640960" y="360000"/>
                </a:lnTo>
                <a:lnTo>
                  <a:pt x="0" y="36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3FF04449-372D-4A3D-B363-C49DFCEE79A1}"/>
              </a:ext>
            </a:extLst>
          </p:cNvPr>
          <p:cNvSpPr/>
          <p:nvPr/>
        </p:nvSpPr>
        <p:spPr>
          <a:xfrm rot="16200000">
            <a:off x="7386632" y="5415769"/>
            <a:ext cx="577208" cy="497592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9D3F08F6-0F78-447F-955E-4E7D55929EF1}"/>
              </a:ext>
            </a:extLst>
          </p:cNvPr>
          <p:cNvSpPr/>
          <p:nvPr/>
        </p:nvSpPr>
        <p:spPr>
          <a:xfrm>
            <a:off x="8325006" y="5880648"/>
            <a:ext cx="468000" cy="97735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427782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19060C20-73CD-4258-A0B2-43BE0B7DC5BB}"/>
              </a:ext>
            </a:extLst>
          </p:cNvPr>
          <p:cNvGrpSpPr/>
          <p:nvPr/>
        </p:nvGrpSpPr>
        <p:grpSpPr>
          <a:xfrm>
            <a:off x="836574" y="5204838"/>
            <a:ext cx="2799523" cy="863358"/>
            <a:chOff x="803640" y="3362835"/>
            <a:chExt cx="2059657" cy="863358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30EB999-B7E2-41DC-8B1D-8FE1F7CC4BB9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77E4E37-DB86-4C3C-8D4D-5BCE0046BE3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DB0C1CA-3400-4ACC-BC24-5DB00448C690}"/>
              </a:ext>
            </a:extLst>
          </p:cNvPr>
          <p:cNvGrpSpPr/>
          <p:nvPr/>
        </p:nvGrpSpPr>
        <p:grpSpPr>
          <a:xfrm>
            <a:off x="838035" y="1764117"/>
            <a:ext cx="2799523" cy="863358"/>
            <a:chOff x="803640" y="3362835"/>
            <a:chExt cx="2059657" cy="863358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7A17641-61F7-4372-B8FF-EBA67B745C56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A998A9F-8533-4F1D-91DE-8176F504BCF6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A49FB61F-7AC5-4FD4-8D66-DBC8F5A5428D}"/>
              </a:ext>
            </a:extLst>
          </p:cNvPr>
          <p:cNvGrpSpPr/>
          <p:nvPr/>
        </p:nvGrpSpPr>
        <p:grpSpPr>
          <a:xfrm>
            <a:off x="8544716" y="2624297"/>
            <a:ext cx="2792366" cy="863358"/>
            <a:chOff x="803640" y="3362835"/>
            <a:chExt cx="2059657" cy="863358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04890C6-EE34-419C-BC1D-79353E78370E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DDACEF-3385-44D5-81E3-1D8FA2B9F2A1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CD5A92B-6771-4A1B-846B-487709132C70}"/>
              </a:ext>
            </a:extLst>
          </p:cNvPr>
          <p:cNvGrpSpPr/>
          <p:nvPr/>
        </p:nvGrpSpPr>
        <p:grpSpPr>
          <a:xfrm>
            <a:off x="8544716" y="4344657"/>
            <a:ext cx="2792366" cy="863358"/>
            <a:chOff x="803640" y="3362835"/>
            <a:chExt cx="2059657" cy="863358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B74B199-AD90-43F3-A941-A9021AF026D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F57AA33-6AA6-4688-92FC-464E3C74C7DF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9A489B2D-8947-4CD6-AD86-5F9B13A86D5F}"/>
              </a:ext>
            </a:extLst>
          </p:cNvPr>
          <p:cNvGrpSpPr/>
          <p:nvPr/>
        </p:nvGrpSpPr>
        <p:grpSpPr>
          <a:xfrm>
            <a:off x="836574" y="3484477"/>
            <a:ext cx="2799523" cy="863358"/>
            <a:chOff x="803640" y="3362835"/>
            <a:chExt cx="2059657" cy="863358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445026B-00DD-4C40-ABB0-0DA53818DFC1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5ACF95B-C50C-4979-8D47-7807352A25D0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cxnSp>
        <p:nvCxnSpPr>
          <p:cNvPr id="47" name="Elbow Connector 47">
            <a:extLst>
              <a:ext uri="{FF2B5EF4-FFF2-40B4-BE49-F238E27FC236}">
                <a16:creationId xmlns:a16="http://schemas.microsoft.com/office/drawing/2014/main" id="{596B1A67-F868-4FD1-BB01-09E0891F6D4E}"/>
              </a:ext>
            </a:extLst>
          </p:cNvPr>
          <p:cNvCxnSpPr>
            <a:cxnSpLocks/>
            <a:endCxn id="46" idx="3"/>
          </p:cNvCxnSpPr>
          <p:nvPr/>
        </p:nvCxnSpPr>
        <p:spPr>
          <a:xfrm rot="10800000">
            <a:off x="3636098" y="3622978"/>
            <a:ext cx="2455705" cy="764947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50">
            <a:extLst>
              <a:ext uri="{FF2B5EF4-FFF2-40B4-BE49-F238E27FC236}">
                <a16:creationId xmlns:a16="http://schemas.microsoft.com/office/drawing/2014/main" id="{650CCAD2-4B4F-4396-9DB5-D48A8EC2FE07}"/>
              </a:ext>
            </a:extLst>
          </p:cNvPr>
          <p:cNvCxnSpPr>
            <a:cxnSpLocks/>
            <a:endCxn id="37" idx="3"/>
          </p:cNvCxnSpPr>
          <p:nvPr/>
        </p:nvCxnSpPr>
        <p:spPr>
          <a:xfrm rot="10800000">
            <a:off x="3637559" y="1902617"/>
            <a:ext cx="2454249" cy="646340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3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그룹 17">
            <a:extLst>
              <a:ext uri="{FF2B5EF4-FFF2-40B4-BE49-F238E27FC236}">
                <a16:creationId xmlns:a16="http://schemas.microsoft.com/office/drawing/2014/main" id="{5B61B9E2-DECB-45AA-8B61-B52235DDC81F}"/>
              </a:ext>
            </a:extLst>
          </p:cNvPr>
          <p:cNvGrpSpPr/>
          <p:nvPr/>
        </p:nvGrpSpPr>
        <p:grpSpPr>
          <a:xfrm>
            <a:off x="4391591" y="1699508"/>
            <a:ext cx="3461258" cy="4909285"/>
            <a:chOff x="4391588" y="1699505"/>
            <a:chExt cx="3461258" cy="4909284"/>
          </a:xfrm>
        </p:grpSpPr>
        <p:sp>
          <p:nvSpPr>
            <p:cNvPr id="50" name="Trapezoid 22">
              <a:extLst>
                <a:ext uri="{FF2B5EF4-FFF2-40B4-BE49-F238E27FC236}">
                  <a16:creationId xmlns:a16="http://schemas.microsoft.com/office/drawing/2014/main" id="{B6C2026F-718C-44A5-92DB-1C7CDBC6A8BF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1" name="Trapezoid 22">
              <a:extLst>
                <a:ext uri="{FF2B5EF4-FFF2-40B4-BE49-F238E27FC236}">
                  <a16:creationId xmlns:a16="http://schemas.microsoft.com/office/drawing/2014/main" id="{5EBBDFB6-9238-457A-A2BD-125E63C59008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2" name="Trapezoid 22">
              <a:extLst>
                <a:ext uri="{FF2B5EF4-FFF2-40B4-BE49-F238E27FC236}">
                  <a16:creationId xmlns:a16="http://schemas.microsoft.com/office/drawing/2014/main" id="{A97B10AC-6873-41A0-91A1-CC23D594F5ED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3" name="Trapezoid 22">
              <a:extLst>
                <a:ext uri="{FF2B5EF4-FFF2-40B4-BE49-F238E27FC236}">
                  <a16:creationId xmlns:a16="http://schemas.microsoft.com/office/drawing/2014/main" id="{1FD02D5E-6D38-4669-85BC-A17C8FD602CD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54" name="Trapezoid 22">
              <a:extLst>
                <a:ext uri="{FF2B5EF4-FFF2-40B4-BE49-F238E27FC236}">
                  <a16:creationId xmlns:a16="http://schemas.microsoft.com/office/drawing/2014/main" id="{02490004-7127-4997-AB01-430DA56BFEB7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2E0A479-ECA8-45B2-9422-F8E8FA1CA78B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838D293-C00D-4CBF-88AF-C4081EB763F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1BB229E-AD08-4FB2-933A-591A62EA55C8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C1B55C0-EFD2-4954-8551-BC7DA5FF2498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CE7CDD5-0431-44C6-AFB6-9B36C8A7B865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cxnSp>
        <p:nvCxnSpPr>
          <p:cNvPr id="60" name="Elbow Connector 51">
            <a:extLst>
              <a:ext uri="{FF2B5EF4-FFF2-40B4-BE49-F238E27FC236}">
                <a16:creationId xmlns:a16="http://schemas.microsoft.com/office/drawing/2014/main" id="{4587DDFA-752A-464D-A366-D2155665693E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6867729" y="2762797"/>
            <a:ext cx="1676987" cy="666210"/>
          </a:xfrm>
          <a:prstGeom prst="bentConnector3">
            <a:avLst/>
          </a:prstGeom>
          <a:ln w="25400">
            <a:solidFill>
              <a:schemeClr val="accent2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53">
            <a:extLst>
              <a:ext uri="{FF2B5EF4-FFF2-40B4-BE49-F238E27FC236}">
                <a16:creationId xmlns:a16="http://schemas.microsoft.com/office/drawing/2014/main" id="{3BBF28BD-9CB7-417E-ADF5-60073E42F5E0}"/>
              </a:ext>
            </a:extLst>
          </p:cNvPr>
          <p:cNvCxnSpPr>
            <a:cxnSpLocks/>
            <a:endCxn id="34" idx="3"/>
          </p:cNvCxnSpPr>
          <p:nvPr/>
        </p:nvCxnSpPr>
        <p:spPr>
          <a:xfrm rot="10800000">
            <a:off x="3636098" y="5343339"/>
            <a:ext cx="1047385" cy="476693"/>
          </a:xfrm>
          <a:prstGeom prst="bentConnector3">
            <a:avLst/>
          </a:prstGeom>
          <a:ln w="25400">
            <a:solidFill>
              <a:schemeClr val="accent6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5">
            <a:extLst>
              <a:ext uri="{FF2B5EF4-FFF2-40B4-BE49-F238E27FC236}">
                <a16:creationId xmlns:a16="http://schemas.microsoft.com/office/drawing/2014/main" id="{E5629D17-97FC-43EC-924A-416CE18D3EE4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7310543" y="4483157"/>
            <a:ext cx="1234173" cy="1108262"/>
          </a:xfrm>
          <a:prstGeom prst="bentConnector3">
            <a:avLst>
              <a:gd name="adj1" fmla="val 50000"/>
            </a:avLst>
          </a:prstGeom>
          <a:ln w="25400">
            <a:solidFill>
              <a:schemeClr val="accent4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81436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E3BFFD28-F7AC-45E5-A18B-80178BC90055}"/>
              </a:ext>
            </a:extLst>
          </p:cNvPr>
          <p:cNvGrpSpPr/>
          <p:nvPr/>
        </p:nvGrpSpPr>
        <p:grpSpPr>
          <a:xfrm flipH="1">
            <a:off x="3561328" y="1867960"/>
            <a:ext cx="3048478" cy="475870"/>
            <a:chOff x="2153502" y="2017026"/>
            <a:chExt cx="2286358" cy="376921"/>
          </a:xfrm>
        </p:grpSpPr>
        <p:sp>
          <p:nvSpPr>
            <p:cNvPr id="16" name="Rectangle 9">
              <a:extLst>
                <a:ext uri="{FF2B5EF4-FFF2-40B4-BE49-F238E27FC236}">
                  <a16:creationId xmlns:a16="http://schemas.microsoft.com/office/drawing/2014/main" id="{A2F178FF-64AC-484B-9B35-7C72AF1EF2C6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</a:schemeClr>
                </a:gs>
                <a:gs pos="100000">
                  <a:schemeClr val="accent1">
                    <a:lumMod val="6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CDBA9DB5-7BA5-41CD-8BFA-D077A0C8D3B3}"/>
                </a:ext>
              </a:extLst>
            </p:cNvPr>
            <p:cNvSpPr/>
            <p:nvPr/>
          </p:nvSpPr>
          <p:spPr>
            <a:xfrm flipH="1">
              <a:off x="2153502" y="2017026"/>
              <a:ext cx="2286358" cy="288032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52F46F3-5057-4611-AD50-9C6AD1F1A24D}"/>
              </a:ext>
            </a:extLst>
          </p:cNvPr>
          <p:cNvSpPr/>
          <p:nvPr/>
        </p:nvSpPr>
        <p:spPr>
          <a:xfrm>
            <a:off x="3925838" y="3903781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4B8996A-7EC8-4DF7-9E6E-9E6055F3C9B8}"/>
              </a:ext>
            </a:extLst>
          </p:cNvPr>
          <p:cNvSpPr/>
          <p:nvPr/>
        </p:nvSpPr>
        <p:spPr>
          <a:xfrm>
            <a:off x="3925838" y="4414187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7F12FE-5BFB-468F-97C8-808D40E93619}"/>
              </a:ext>
            </a:extLst>
          </p:cNvPr>
          <p:cNvSpPr/>
          <p:nvPr/>
        </p:nvSpPr>
        <p:spPr>
          <a:xfrm>
            <a:off x="3925838" y="4924593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88FFBA-9393-4CC4-AA0C-E9E7507BE0BD}"/>
              </a:ext>
            </a:extLst>
          </p:cNvPr>
          <p:cNvSpPr/>
          <p:nvPr/>
        </p:nvSpPr>
        <p:spPr>
          <a:xfrm>
            <a:off x="3925838" y="5434999"/>
            <a:ext cx="7513687" cy="3600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aphicFrame>
        <p:nvGraphicFramePr>
          <p:cNvPr id="7" name="Chart 61">
            <a:extLst>
              <a:ext uri="{FF2B5EF4-FFF2-40B4-BE49-F238E27FC236}">
                <a16:creationId xmlns:a16="http://schemas.microsoft.com/office/drawing/2014/main" id="{563B7346-92BA-48BB-A825-60EE4C9235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3886200"/>
              </p:ext>
            </p:extLst>
          </p:nvPr>
        </p:nvGraphicFramePr>
        <p:xfrm>
          <a:off x="3789912" y="3696208"/>
          <a:ext cx="7887738" cy="23071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36A5DD1-2AA5-4068-950B-32B04DC43C26}"/>
              </a:ext>
            </a:extLst>
          </p:cNvPr>
          <p:cNvSpPr txBox="1"/>
          <p:nvPr/>
        </p:nvSpPr>
        <p:spPr>
          <a:xfrm>
            <a:off x="3963965" y="39453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A - 40%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DDAE7-C4FA-44DA-A503-B9D909B84740}"/>
              </a:ext>
            </a:extLst>
          </p:cNvPr>
          <p:cNvSpPr txBox="1"/>
          <p:nvPr/>
        </p:nvSpPr>
        <p:spPr>
          <a:xfrm>
            <a:off x="3978823" y="4451803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B - 70%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577203-7A18-4DF6-9B2B-3C9BA3E332D2}"/>
              </a:ext>
            </a:extLst>
          </p:cNvPr>
          <p:cNvSpPr txBox="1"/>
          <p:nvPr/>
        </p:nvSpPr>
        <p:spPr>
          <a:xfrm>
            <a:off x="3973465" y="49527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C - 30%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99D304-573D-4101-981E-F4119B4EFA8E}"/>
              </a:ext>
            </a:extLst>
          </p:cNvPr>
          <p:cNvSpPr txBox="1"/>
          <p:nvPr/>
        </p:nvSpPr>
        <p:spPr>
          <a:xfrm>
            <a:off x="3988323" y="5459220"/>
            <a:ext cx="156510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200" b="1" dirty="0">
                <a:solidFill>
                  <a:schemeClr val="bg1"/>
                </a:solidFill>
              </a:rPr>
              <a:t>Content  D - 90%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12" name="Text Placeholder 35">
            <a:extLst>
              <a:ext uri="{FF2B5EF4-FFF2-40B4-BE49-F238E27FC236}">
                <a16:creationId xmlns:a16="http://schemas.microsoft.com/office/drawing/2014/main" id="{9028EE34-BB64-4BC3-8893-11A5ACE48D24}"/>
              </a:ext>
            </a:extLst>
          </p:cNvPr>
          <p:cNvSpPr txBox="1">
            <a:spLocks/>
          </p:cNvSpPr>
          <p:nvPr/>
        </p:nvSpPr>
        <p:spPr>
          <a:xfrm>
            <a:off x="3788085" y="1863211"/>
            <a:ext cx="2307915" cy="372056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Contents Here</a:t>
            </a:r>
            <a:endParaRPr lang="en-US" dirty="0"/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3969B60A-F67F-48BD-977B-B4A290701FF1}"/>
              </a:ext>
            </a:extLst>
          </p:cNvPr>
          <p:cNvSpPr txBox="1">
            <a:spLocks/>
          </p:cNvSpPr>
          <p:nvPr/>
        </p:nvSpPr>
        <p:spPr>
          <a:xfrm>
            <a:off x="3913051" y="3491819"/>
            <a:ext cx="1750504" cy="288032"/>
          </a:xfrm>
          <a:prstGeom prst="rect">
            <a:avLst/>
          </a:prstGeom>
          <a:noFill/>
          <a:ln w="12700">
            <a:noFill/>
          </a:ln>
          <a:effectLst>
            <a:innerShdw blurRad="114300">
              <a:schemeClr val="bg1"/>
            </a:innerShdw>
          </a:effectLst>
        </p:spPr>
        <p:txBody>
          <a:bodyPr lIns="108000" anchor="ctr"/>
          <a:lstStyle>
            <a:lvl1pPr marL="0" indent="0" algn="l" defTabSz="914400" rtl="0" eaLnBrk="1" latinLnBrk="1" hangingPunct="1">
              <a:spcBef>
                <a:spcPct val="20000"/>
              </a:spcBef>
              <a:buFontTx/>
              <a:buNone/>
              <a:defRPr lang="ko-KR" altLang="en-US" sz="1400" b="1" kern="1200" dirty="0">
                <a:solidFill>
                  <a:srgbClr val="EF4A4A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chemeClr val="accent1"/>
                </a:solidFill>
              </a:rPr>
              <a:t>Contents Here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D75C5A-54DC-46FC-99E6-0DA217D00068}"/>
              </a:ext>
            </a:extLst>
          </p:cNvPr>
          <p:cNvSpPr txBox="1"/>
          <p:nvPr/>
        </p:nvSpPr>
        <p:spPr>
          <a:xfrm>
            <a:off x="3788084" y="2368228"/>
            <a:ext cx="7813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I hope and I believe that this Template will your Time, Money and Reputation. Get a modern PowerPoint  Presentation that is beautifully designed. I hope and I believe that this Template will your Time, Money and Reputation.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BB932AFA-3A7D-49E9-80AF-86B32C8AA792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</p:spTree>
    <p:extLst>
      <p:ext uri="{BB962C8B-B14F-4D97-AF65-F5344CB8AC3E}">
        <p14:creationId xmlns:p14="http://schemas.microsoft.com/office/powerpoint/2010/main" val="4873490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5126681-739F-4E2F-9262-B1772F9CD181}"/>
              </a:ext>
            </a:extLst>
          </p:cNvPr>
          <p:cNvGrpSpPr/>
          <p:nvPr/>
        </p:nvGrpSpPr>
        <p:grpSpPr>
          <a:xfrm>
            <a:off x="1755856" y="2625032"/>
            <a:ext cx="3419804" cy="3418100"/>
            <a:chOff x="3711216" y="2510967"/>
            <a:chExt cx="3513884" cy="3512134"/>
          </a:xfrm>
        </p:grpSpPr>
        <p:sp>
          <p:nvSpPr>
            <p:cNvPr id="50" name="Teardrop 3">
              <a:extLst>
                <a:ext uri="{FF2B5EF4-FFF2-40B4-BE49-F238E27FC236}">
                  <a16:creationId xmlns:a16="http://schemas.microsoft.com/office/drawing/2014/main" id="{CBDDDFB6-81FA-4FE8-95CD-B1CFE32C5CAA}"/>
                </a:ext>
              </a:extLst>
            </p:cNvPr>
            <p:cNvSpPr/>
            <p:nvPr/>
          </p:nvSpPr>
          <p:spPr>
            <a:xfrm>
              <a:off x="5495858" y="2510967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1" name="Teardrop 3">
              <a:extLst>
                <a:ext uri="{FF2B5EF4-FFF2-40B4-BE49-F238E27FC236}">
                  <a16:creationId xmlns:a16="http://schemas.microsoft.com/office/drawing/2014/main" id="{BFBAA8FE-BEEA-4DBA-BE59-F757D85C425F}"/>
                </a:ext>
              </a:extLst>
            </p:cNvPr>
            <p:cNvSpPr/>
            <p:nvPr/>
          </p:nvSpPr>
          <p:spPr>
            <a:xfrm rot="16200000">
              <a:off x="3713684" y="2510979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2" name="Teardrop 3">
              <a:extLst>
                <a:ext uri="{FF2B5EF4-FFF2-40B4-BE49-F238E27FC236}">
                  <a16:creationId xmlns:a16="http://schemas.microsoft.com/office/drawing/2014/main" id="{235E2037-DD57-4846-9F02-470B39C4C043}"/>
                </a:ext>
              </a:extLst>
            </p:cNvPr>
            <p:cNvSpPr/>
            <p:nvPr/>
          </p:nvSpPr>
          <p:spPr>
            <a:xfrm rot="10800000">
              <a:off x="3717338" y="4289973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53" name="Teardrop 3">
              <a:extLst>
                <a:ext uri="{FF2B5EF4-FFF2-40B4-BE49-F238E27FC236}">
                  <a16:creationId xmlns:a16="http://schemas.microsoft.com/office/drawing/2014/main" id="{5785C6E8-13CF-4FCA-ADCF-DA2C04BC8528}"/>
                </a:ext>
              </a:extLst>
            </p:cNvPr>
            <p:cNvSpPr/>
            <p:nvPr/>
          </p:nvSpPr>
          <p:spPr>
            <a:xfrm rot="5400000">
              <a:off x="5494440" y="4289268"/>
              <a:ext cx="1728192" cy="1733128"/>
            </a:xfrm>
            <a:custGeom>
              <a:avLst/>
              <a:gdLst/>
              <a:ahLst/>
              <a:cxnLst/>
              <a:rect l="l" t="t" r="r" b="b"/>
              <a:pathLst>
                <a:path w="1728192" h="1733128">
                  <a:moveTo>
                    <a:pt x="864096" y="0"/>
                  </a:moveTo>
                  <a:lnTo>
                    <a:pt x="1728192" y="0"/>
                  </a:lnTo>
                  <a:lnTo>
                    <a:pt x="1728192" y="864096"/>
                  </a:lnTo>
                  <a:lnTo>
                    <a:pt x="1728068" y="866564"/>
                  </a:lnTo>
                  <a:lnTo>
                    <a:pt x="1728192" y="869032"/>
                  </a:lnTo>
                  <a:cubicBezTo>
                    <a:pt x="1728192" y="1346259"/>
                    <a:pt x="1341323" y="1733128"/>
                    <a:pt x="864096" y="1733128"/>
                  </a:cubicBezTo>
                  <a:lnTo>
                    <a:pt x="0" y="1733128"/>
                  </a:lnTo>
                  <a:lnTo>
                    <a:pt x="0" y="869032"/>
                  </a:lnTo>
                  <a:lnTo>
                    <a:pt x="125" y="866564"/>
                  </a:lnTo>
                  <a:cubicBezTo>
                    <a:pt x="1" y="865742"/>
                    <a:pt x="0" y="864919"/>
                    <a:pt x="0" y="864096"/>
                  </a:cubicBezTo>
                  <a:cubicBezTo>
                    <a:pt x="0" y="386869"/>
                    <a:pt x="386869" y="0"/>
                    <a:pt x="86409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92BDD8E-B42D-4198-8598-009180C62736}"/>
              </a:ext>
            </a:extLst>
          </p:cNvPr>
          <p:cNvSpPr txBox="1"/>
          <p:nvPr/>
        </p:nvSpPr>
        <p:spPr>
          <a:xfrm>
            <a:off x="2174500" y="320722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60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4C8A4E5-7133-4301-9A3F-5C8CBCCD4D06}"/>
              </a:ext>
            </a:extLst>
          </p:cNvPr>
          <p:cNvSpPr txBox="1"/>
          <p:nvPr/>
        </p:nvSpPr>
        <p:spPr>
          <a:xfrm>
            <a:off x="3830684" y="3186498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90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F3DE8DB-332A-4AF1-9D3D-99A35950B31D}"/>
              </a:ext>
            </a:extLst>
          </p:cNvPr>
          <p:cNvSpPr txBox="1"/>
          <p:nvPr/>
        </p:nvSpPr>
        <p:spPr>
          <a:xfrm>
            <a:off x="2174500" y="486910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80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3BFA84A-345B-470B-AA37-CC73500BB771}"/>
              </a:ext>
            </a:extLst>
          </p:cNvPr>
          <p:cNvSpPr txBox="1"/>
          <p:nvPr/>
        </p:nvSpPr>
        <p:spPr>
          <a:xfrm>
            <a:off x="3830684" y="4848374"/>
            <a:ext cx="93610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cs typeface="Arial" pitchFamily="34" charset="0"/>
              </a:rPr>
              <a:t>70</a:t>
            </a:r>
            <a:r>
              <a:rPr lang="en-US" altLang="ko-KR" sz="2000" b="1" dirty="0">
                <a:solidFill>
                  <a:schemeClr val="bg1"/>
                </a:solidFill>
                <a:cs typeface="Arial" pitchFamily="34" charset="0"/>
              </a:rPr>
              <a:t>%</a:t>
            </a:r>
            <a:endParaRPr lang="ko-KR" altLang="en-US" sz="2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D23C678-680C-4747-8358-88051C8F7CC5}"/>
              </a:ext>
            </a:extLst>
          </p:cNvPr>
          <p:cNvSpPr txBox="1"/>
          <p:nvPr/>
        </p:nvSpPr>
        <p:spPr>
          <a:xfrm>
            <a:off x="858582" y="1754709"/>
            <a:ext cx="5237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aphicFrame>
        <p:nvGraphicFramePr>
          <p:cNvPr id="59" name="Chart 58">
            <a:extLst>
              <a:ext uri="{FF2B5EF4-FFF2-40B4-BE49-F238E27FC236}">
                <a16:creationId xmlns:a16="http://schemas.microsoft.com/office/drawing/2014/main" id="{E6D614FA-3C93-45FC-9296-72244D74F9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73664220"/>
              </p:ext>
            </p:extLst>
          </p:nvPr>
        </p:nvGraphicFramePr>
        <p:xfrm>
          <a:off x="6324162" y="1711126"/>
          <a:ext cx="5009258" cy="22325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0" name="Oval 59">
            <a:extLst>
              <a:ext uri="{FF2B5EF4-FFF2-40B4-BE49-F238E27FC236}">
                <a16:creationId xmlns:a16="http://schemas.microsoft.com/office/drawing/2014/main" id="{26515C2C-2FB5-42BD-A3C7-CAE31D80580C}"/>
              </a:ext>
            </a:extLst>
          </p:cNvPr>
          <p:cNvSpPr/>
          <p:nvPr/>
        </p:nvSpPr>
        <p:spPr>
          <a:xfrm>
            <a:off x="6463853" y="4115348"/>
            <a:ext cx="336213" cy="3362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A7AF1C0D-CCA3-4573-B914-398D6D37B125}"/>
              </a:ext>
            </a:extLst>
          </p:cNvPr>
          <p:cNvSpPr/>
          <p:nvPr/>
        </p:nvSpPr>
        <p:spPr>
          <a:xfrm>
            <a:off x="6463853" y="4648641"/>
            <a:ext cx="336213" cy="336213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C9465F0-8C3C-4221-9333-46ECABF94C4B}"/>
              </a:ext>
            </a:extLst>
          </p:cNvPr>
          <p:cNvSpPr/>
          <p:nvPr/>
        </p:nvSpPr>
        <p:spPr>
          <a:xfrm>
            <a:off x="6463853" y="5181934"/>
            <a:ext cx="336213" cy="336213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6D7654B4-4FAB-4F04-B8BC-E49979A1A556}"/>
              </a:ext>
            </a:extLst>
          </p:cNvPr>
          <p:cNvSpPr/>
          <p:nvPr/>
        </p:nvSpPr>
        <p:spPr>
          <a:xfrm>
            <a:off x="6463853" y="5715228"/>
            <a:ext cx="336213" cy="336213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0D86A07-47C6-4503-B9F0-97F0C8EA1E1E}"/>
              </a:ext>
            </a:extLst>
          </p:cNvPr>
          <p:cNvSpPr txBox="1"/>
          <p:nvPr/>
        </p:nvSpPr>
        <p:spPr>
          <a:xfrm>
            <a:off x="6986998" y="405262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CF89C9-A015-4681-AC29-A1F3F1BCA607}"/>
              </a:ext>
            </a:extLst>
          </p:cNvPr>
          <p:cNvSpPr txBox="1"/>
          <p:nvPr/>
        </p:nvSpPr>
        <p:spPr>
          <a:xfrm>
            <a:off x="6986998" y="4585914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40248539-AE03-4A7B-83CA-0B7840774FF9}"/>
              </a:ext>
            </a:extLst>
          </p:cNvPr>
          <p:cNvSpPr txBox="1"/>
          <p:nvPr/>
        </p:nvSpPr>
        <p:spPr>
          <a:xfrm>
            <a:off x="6986998" y="5119208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D5C980C-1C42-449F-AE89-63B5A8D23CD8}"/>
              </a:ext>
            </a:extLst>
          </p:cNvPr>
          <p:cNvSpPr txBox="1"/>
          <p:nvPr/>
        </p:nvSpPr>
        <p:spPr>
          <a:xfrm>
            <a:off x="6986998" y="5652502"/>
            <a:ext cx="43789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18957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DED66CD2-87D5-4F0F-BB70-CA349A1A25F8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81682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9C4C-3FBF-4DD3-B8DC-CB41B0FE7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 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44947763"/>
              </p:ext>
            </p:extLst>
          </p:nvPr>
        </p:nvGraphicFramePr>
        <p:xfrm>
          <a:off x="940072" y="1432606"/>
          <a:ext cx="10340109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https://www.guia-ubuntu.com/index.php/Comandos</a:t>
            </a:r>
          </a:p>
        </p:txBody>
      </p:sp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B0AD5FC-4B93-4F64-8B62-C16A7399E13D}"/>
              </a:ext>
            </a:extLst>
          </p:cNvPr>
          <p:cNvGrpSpPr/>
          <p:nvPr/>
        </p:nvGrpSpPr>
        <p:grpSpPr>
          <a:xfrm>
            <a:off x="4239056" y="2016434"/>
            <a:ext cx="3654286" cy="3551880"/>
            <a:chOff x="2715055" y="1785698"/>
            <a:chExt cx="3654286" cy="35518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EE59A83-240D-4F6B-8B0E-1BA0550131E8}"/>
                </a:ext>
              </a:extLst>
            </p:cNvPr>
            <p:cNvGrpSpPr/>
            <p:nvPr/>
          </p:nvGrpSpPr>
          <p:grpSpPr>
            <a:xfrm>
              <a:off x="3945700" y="1785698"/>
              <a:ext cx="1139838" cy="1632238"/>
              <a:chOff x="3692771" y="1580738"/>
              <a:chExt cx="1954016" cy="2798134"/>
            </a:xfrm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B7065D1D-4965-4374-80E1-1E4BB21F503D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18" name="Down Arrow 1">
                <a:extLst>
                  <a:ext uri="{FF2B5EF4-FFF2-40B4-BE49-F238E27FC236}">
                    <a16:creationId xmlns:a16="http://schemas.microsoft.com/office/drawing/2014/main" id="{64942D5B-DD4F-42A6-8A24-52C100F9573D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3176FD0-7445-4716-B156-8D8889982B71}"/>
                </a:ext>
              </a:extLst>
            </p:cNvPr>
            <p:cNvGrpSpPr/>
            <p:nvPr/>
          </p:nvGrpSpPr>
          <p:grpSpPr>
            <a:xfrm rot="4113254">
              <a:off x="4983303" y="2478942"/>
              <a:ext cx="1139838" cy="1632238"/>
              <a:chOff x="3692771" y="1580738"/>
              <a:chExt cx="1954016" cy="2798134"/>
            </a:xfrm>
          </p:grpSpPr>
          <p:sp>
            <p:nvSpPr>
              <p:cNvPr id="15" name="Freeform 28">
                <a:extLst>
                  <a:ext uri="{FF2B5EF4-FFF2-40B4-BE49-F238E27FC236}">
                    <a16:creationId xmlns:a16="http://schemas.microsoft.com/office/drawing/2014/main" id="{BB9F0748-1364-4B79-B2F5-F4B63E367A25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6" name="Down Arrow 1">
                <a:extLst>
                  <a:ext uri="{FF2B5EF4-FFF2-40B4-BE49-F238E27FC236}">
                    <a16:creationId xmlns:a16="http://schemas.microsoft.com/office/drawing/2014/main" id="{D1CAA570-3D40-4045-AE33-211C27906E1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2F00F3-6E29-42CF-803D-698D9255D6B1}"/>
                </a:ext>
              </a:extLst>
            </p:cNvPr>
            <p:cNvGrpSpPr/>
            <p:nvPr/>
          </p:nvGrpSpPr>
          <p:grpSpPr>
            <a:xfrm rot="8531373">
              <a:off x="4670582" y="3689584"/>
              <a:ext cx="1139838" cy="1632238"/>
              <a:chOff x="3692771" y="1580738"/>
              <a:chExt cx="1954016" cy="2798134"/>
            </a:xfrm>
          </p:grpSpPr>
          <p:sp>
            <p:nvSpPr>
              <p:cNvPr id="13" name="Freeform 32">
                <a:extLst>
                  <a:ext uri="{FF2B5EF4-FFF2-40B4-BE49-F238E27FC236}">
                    <a16:creationId xmlns:a16="http://schemas.microsoft.com/office/drawing/2014/main" id="{20156C81-2362-4434-9C32-C610062872E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4" name="Down Arrow 1">
                <a:extLst>
                  <a:ext uri="{FF2B5EF4-FFF2-40B4-BE49-F238E27FC236}">
                    <a16:creationId xmlns:a16="http://schemas.microsoft.com/office/drawing/2014/main" id="{2184C029-7A5D-4C74-A731-5BF58C8A1A0A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79FB0C0-78E7-4C87-AAB3-9F6615B83370}"/>
                </a:ext>
              </a:extLst>
            </p:cNvPr>
            <p:cNvGrpSpPr/>
            <p:nvPr/>
          </p:nvGrpSpPr>
          <p:grpSpPr>
            <a:xfrm rot="13128837">
              <a:off x="3387455" y="3705340"/>
              <a:ext cx="1139838" cy="1632238"/>
              <a:chOff x="3692771" y="1580738"/>
              <a:chExt cx="1954016" cy="2798134"/>
            </a:xfrm>
          </p:grpSpPr>
          <p:sp>
            <p:nvSpPr>
              <p:cNvPr id="11" name="Freeform 37">
                <a:extLst>
                  <a:ext uri="{FF2B5EF4-FFF2-40B4-BE49-F238E27FC236}">
                    <a16:creationId xmlns:a16="http://schemas.microsoft.com/office/drawing/2014/main" id="{4D47D263-8A58-4ED0-A96F-9778938121D8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2" name="Down Arrow 1">
                <a:extLst>
                  <a:ext uri="{FF2B5EF4-FFF2-40B4-BE49-F238E27FC236}">
                    <a16:creationId xmlns:a16="http://schemas.microsoft.com/office/drawing/2014/main" id="{DB125E9B-F3F1-4740-907F-DFEFDF6D6F6E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90538BE-E4BE-4806-ACD0-07D69B8642B4}"/>
                </a:ext>
              </a:extLst>
            </p:cNvPr>
            <p:cNvGrpSpPr/>
            <p:nvPr/>
          </p:nvGrpSpPr>
          <p:grpSpPr>
            <a:xfrm rot="17414357">
              <a:off x="2961255" y="2533125"/>
              <a:ext cx="1139838" cy="1632238"/>
              <a:chOff x="3692771" y="1580738"/>
              <a:chExt cx="1954016" cy="2798134"/>
            </a:xfrm>
          </p:grpSpPr>
          <p:sp>
            <p:nvSpPr>
              <p:cNvPr id="9" name="Freeform 40">
                <a:extLst>
                  <a:ext uri="{FF2B5EF4-FFF2-40B4-BE49-F238E27FC236}">
                    <a16:creationId xmlns:a16="http://schemas.microsoft.com/office/drawing/2014/main" id="{7222905F-A268-4266-A83B-441260F439FE}"/>
                  </a:ext>
                </a:extLst>
              </p:cNvPr>
              <p:cNvSpPr/>
              <p:nvPr/>
            </p:nvSpPr>
            <p:spPr>
              <a:xfrm>
                <a:off x="3692771" y="1580738"/>
                <a:ext cx="1593605" cy="1038637"/>
              </a:xfrm>
              <a:custGeom>
                <a:avLst/>
                <a:gdLst>
                  <a:gd name="connsiteX0" fmla="*/ 714375 w 1924050"/>
                  <a:gd name="connsiteY0" fmla="*/ 9525 h 1104900"/>
                  <a:gd name="connsiteX1" fmla="*/ 0 w 1924050"/>
                  <a:gd name="connsiteY1" fmla="*/ 0 h 1104900"/>
                  <a:gd name="connsiteX2" fmla="*/ 1590675 w 1924050"/>
                  <a:gd name="connsiteY2" fmla="*/ 1104900 h 1104900"/>
                  <a:gd name="connsiteX3" fmla="*/ 1924050 w 1924050"/>
                  <a:gd name="connsiteY3" fmla="*/ 942975 h 1104900"/>
                  <a:gd name="connsiteX4" fmla="*/ 714375 w 1924050"/>
                  <a:gd name="connsiteY4" fmla="*/ 9525 h 1104900"/>
                  <a:gd name="connsiteX0" fmla="*/ 704850 w 1914525"/>
                  <a:gd name="connsiteY0" fmla="*/ 0 h 1095375"/>
                  <a:gd name="connsiteX1" fmla="*/ 0 w 1914525"/>
                  <a:gd name="connsiteY1" fmla="*/ 38100 h 1095375"/>
                  <a:gd name="connsiteX2" fmla="*/ 1581150 w 1914525"/>
                  <a:gd name="connsiteY2" fmla="*/ 1095375 h 1095375"/>
                  <a:gd name="connsiteX3" fmla="*/ 1914525 w 1914525"/>
                  <a:gd name="connsiteY3" fmla="*/ 933450 h 1095375"/>
                  <a:gd name="connsiteX4" fmla="*/ 704850 w 1914525"/>
                  <a:gd name="connsiteY4" fmla="*/ 0 h 1095375"/>
                  <a:gd name="connsiteX0" fmla="*/ 704850 w 1914525"/>
                  <a:gd name="connsiteY0" fmla="*/ 2444 h 1097819"/>
                  <a:gd name="connsiteX1" fmla="*/ 0 w 1914525"/>
                  <a:gd name="connsiteY1" fmla="*/ 40544 h 1097819"/>
                  <a:gd name="connsiteX2" fmla="*/ 1581150 w 1914525"/>
                  <a:gd name="connsiteY2" fmla="*/ 1097819 h 1097819"/>
                  <a:gd name="connsiteX3" fmla="*/ 1914525 w 1914525"/>
                  <a:gd name="connsiteY3" fmla="*/ 935894 h 1097819"/>
                  <a:gd name="connsiteX4" fmla="*/ 704850 w 1914525"/>
                  <a:gd name="connsiteY4" fmla="*/ 2444 h 1097819"/>
                  <a:gd name="connsiteX0" fmla="*/ 704850 w 1914525"/>
                  <a:gd name="connsiteY0" fmla="*/ 21793 h 1117168"/>
                  <a:gd name="connsiteX1" fmla="*/ 0 w 1914525"/>
                  <a:gd name="connsiteY1" fmla="*/ 59893 h 1117168"/>
                  <a:gd name="connsiteX2" fmla="*/ 1581150 w 1914525"/>
                  <a:gd name="connsiteY2" fmla="*/ 1117168 h 1117168"/>
                  <a:gd name="connsiteX3" fmla="*/ 1914525 w 1914525"/>
                  <a:gd name="connsiteY3" fmla="*/ 955243 h 1117168"/>
                  <a:gd name="connsiteX4" fmla="*/ 704850 w 1914525"/>
                  <a:gd name="connsiteY4" fmla="*/ 21793 h 1117168"/>
                  <a:gd name="connsiteX0" fmla="*/ 704850 w 1914525"/>
                  <a:gd name="connsiteY0" fmla="*/ 21793 h 1079068"/>
                  <a:gd name="connsiteX1" fmla="*/ 0 w 1914525"/>
                  <a:gd name="connsiteY1" fmla="*/ 59893 h 1079068"/>
                  <a:gd name="connsiteX2" fmla="*/ 1676400 w 1914525"/>
                  <a:gd name="connsiteY2" fmla="*/ 1079068 h 1079068"/>
                  <a:gd name="connsiteX3" fmla="*/ 1914525 w 1914525"/>
                  <a:gd name="connsiteY3" fmla="*/ 955243 h 1079068"/>
                  <a:gd name="connsiteX4" fmla="*/ 704850 w 1914525"/>
                  <a:gd name="connsiteY4" fmla="*/ 21793 h 1079068"/>
                  <a:gd name="connsiteX0" fmla="*/ 485775 w 1695450"/>
                  <a:gd name="connsiteY0" fmla="*/ 21793 h 1079068"/>
                  <a:gd name="connsiteX1" fmla="*/ 0 w 1695450"/>
                  <a:gd name="connsiteY1" fmla="*/ 59893 h 1079068"/>
                  <a:gd name="connsiteX2" fmla="*/ 1457325 w 1695450"/>
                  <a:gd name="connsiteY2" fmla="*/ 1079068 h 1079068"/>
                  <a:gd name="connsiteX3" fmla="*/ 1695450 w 1695450"/>
                  <a:gd name="connsiteY3" fmla="*/ 955243 h 1079068"/>
                  <a:gd name="connsiteX4" fmla="*/ 485775 w 1695450"/>
                  <a:gd name="connsiteY4" fmla="*/ 21793 h 1079068"/>
                  <a:gd name="connsiteX0" fmla="*/ 485775 w 1695450"/>
                  <a:gd name="connsiteY0" fmla="*/ 21793 h 1021918"/>
                  <a:gd name="connsiteX1" fmla="*/ 0 w 1695450"/>
                  <a:gd name="connsiteY1" fmla="*/ 59893 h 1021918"/>
                  <a:gd name="connsiteX2" fmla="*/ 1362075 w 1695450"/>
                  <a:gd name="connsiteY2" fmla="*/ 1021918 h 1021918"/>
                  <a:gd name="connsiteX3" fmla="*/ 1695450 w 1695450"/>
                  <a:gd name="connsiteY3" fmla="*/ 955243 h 1021918"/>
                  <a:gd name="connsiteX4" fmla="*/ 485775 w 1695450"/>
                  <a:gd name="connsiteY4" fmla="*/ 21793 h 1021918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85775 w 1695450"/>
                  <a:gd name="connsiteY0" fmla="*/ 16934 h 1017059"/>
                  <a:gd name="connsiteX1" fmla="*/ 0 w 1695450"/>
                  <a:gd name="connsiteY1" fmla="*/ 55034 h 1017059"/>
                  <a:gd name="connsiteX2" fmla="*/ 1362075 w 1695450"/>
                  <a:gd name="connsiteY2" fmla="*/ 1017059 h 1017059"/>
                  <a:gd name="connsiteX3" fmla="*/ 1695450 w 1695450"/>
                  <a:gd name="connsiteY3" fmla="*/ 950384 h 1017059"/>
                  <a:gd name="connsiteX4" fmla="*/ 485775 w 1695450"/>
                  <a:gd name="connsiteY4" fmla="*/ 16934 h 1017059"/>
                  <a:gd name="connsiteX0" fmla="*/ 419100 w 1628775"/>
                  <a:gd name="connsiteY0" fmla="*/ 16934 h 1017059"/>
                  <a:gd name="connsiteX1" fmla="*/ 0 w 1628775"/>
                  <a:gd name="connsiteY1" fmla="*/ 55034 h 1017059"/>
                  <a:gd name="connsiteX2" fmla="*/ 1295400 w 1628775"/>
                  <a:gd name="connsiteY2" fmla="*/ 1017059 h 1017059"/>
                  <a:gd name="connsiteX3" fmla="*/ 1628775 w 1628775"/>
                  <a:gd name="connsiteY3" fmla="*/ 950384 h 1017059"/>
                  <a:gd name="connsiteX4" fmla="*/ 419100 w 1628775"/>
                  <a:gd name="connsiteY4" fmla="*/ 16934 h 1017059"/>
                  <a:gd name="connsiteX0" fmla="*/ 419100 w 1628775"/>
                  <a:gd name="connsiteY0" fmla="*/ 21793 h 1021918"/>
                  <a:gd name="connsiteX1" fmla="*/ 0 w 1628775"/>
                  <a:gd name="connsiteY1" fmla="*/ 59893 h 1021918"/>
                  <a:gd name="connsiteX2" fmla="*/ 1295400 w 1628775"/>
                  <a:gd name="connsiteY2" fmla="*/ 1021918 h 1021918"/>
                  <a:gd name="connsiteX3" fmla="*/ 1628775 w 1628775"/>
                  <a:gd name="connsiteY3" fmla="*/ 955243 h 1021918"/>
                  <a:gd name="connsiteX4" fmla="*/ 419100 w 1628775"/>
                  <a:gd name="connsiteY4" fmla="*/ 21793 h 1021918"/>
                  <a:gd name="connsiteX0" fmla="*/ 419100 w 1628775"/>
                  <a:gd name="connsiteY0" fmla="*/ 38457 h 1038582"/>
                  <a:gd name="connsiteX1" fmla="*/ 0 w 1628775"/>
                  <a:gd name="connsiteY1" fmla="*/ 76557 h 1038582"/>
                  <a:gd name="connsiteX2" fmla="*/ 1295400 w 1628775"/>
                  <a:gd name="connsiteY2" fmla="*/ 1038582 h 1038582"/>
                  <a:gd name="connsiteX3" fmla="*/ 1628775 w 1628775"/>
                  <a:gd name="connsiteY3" fmla="*/ 971907 h 1038582"/>
                  <a:gd name="connsiteX4" fmla="*/ 419100 w 1628775"/>
                  <a:gd name="connsiteY4" fmla="*/ 38457 h 1038582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2655 h 1042780"/>
                  <a:gd name="connsiteX1" fmla="*/ 0 w 1628775"/>
                  <a:gd name="connsiteY1" fmla="*/ 80755 h 1042780"/>
                  <a:gd name="connsiteX2" fmla="*/ 1295400 w 1628775"/>
                  <a:gd name="connsiteY2" fmla="*/ 1042780 h 1042780"/>
                  <a:gd name="connsiteX3" fmla="*/ 1628775 w 1628775"/>
                  <a:gd name="connsiteY3" fmla="*/ 976105 h 1042780"/>
                  <a:gd name="connsiteX4" fmla="*/ 419100 w 1628775"/>
                  <a:gd name="connsiteY4" fmla="*/ 42655 h 1042780"/>
                  <a:gd name="connsiteX0" fmla="*/ 419100 w 1628775"/>
                  <a:gd name="connsiteY0" fmla="*/ 45241 h 1045366"/>
                  <a:gd name="connsiteX1" fmla="*/ 0 w 1628775"/>
                  <a:gd name="connsiteY1" fmla="*/ 83341 h 1045366"/>
                  <a:gd name="connsiteX2" fmla="*/ 1295400 w 1628775"/>
                  <a:gd name="connsiteY2" fmla="*/ 1045366 h 1045366"/>
                  <a:gd name="connsiteX3" fmla="*/ 1628775 w 1628775"/>
                  <a:gd name="connsiteY3" fmla="*/ 978691 h 1045366"/>
                  <a:gd name="connsiteX4" fmla="*/ 419100 w 1628775"/>
                  <a:gd name="connsiteY4" fmla="*/ 45241 h 1045366"/>
                  <a:gd name="connsiteX0" fmla="*/ 383930 w 1593605"/>
                  <a:gd name="connsiteY0" fmla="*/ 45241 h 1045366"/>
                  <a:gd name="connsiteX1" fmla="*/ 0 w 1593605"/>
                  <a:gd name="connsiteY1" fmla="*/ 83341 h 1045366"/>
                  <a:gd name="connsiteX2" fmla="*/ 1260230 w 1593605"/>
                  <a:gd name="connsiteY2" fmla="*/ 1045366 h 1045366"/>
                  <a:gd name="connsiteX3" fmla="*/ 1593605 w 1593605"/>
                  <a:gd name="connsiteY3" fmla="*/ 978691 h 1045366"/>
                  <a:gd name="connsiteX4" fmla="*/ 383930 w 1593605"/>
                  <a:gd name="connsiteY4" fmla="*/ 45241 h 1045366"/>
                  <a:gd name="connsiteX0" fmla="*/ 383930 w 1593605"/>
                  <a:gd name="connsiteY0" fmla="*/ 38512 h 1038637"/>
                  <a:gd name="connsiteX1" fmla="*/ 0 w 1593605"/>
                  <a:gd name="connsiteY1" fmla="*/ 76612 h 1038637"/>
                  <a:gd name="connsiteX2" fmla="*/ 1260230 w 1593605"/>
                  <a:gd name="connsiteY2" fmla="*/ 1038637 h 1038637"/>
                  <a:gd name="connsiteX3" fmla="*/ 1593605 w 1593605"/>
                  <a:gd name="connsiteY3" fmla="*/ 971962 h 1038637"/>
                  <a:gd name="connsiteX4" fmla="*/ 383930 w 1593605"/>
                  <a:gd name="connsiteY4" fmla="*/ 38512 h 1038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3605" h="1038637">
                    <a:moveTo>
                      <a:pt x="383930" y="38512"/>
                    </a:moveTo>
                    <a:cubicBezTo>
                      <a:pt x="269874" y="-49899"/>
                      <a:pt x="81816" y="36070"/>
                      <a:pt x="0" y="76612"/>
                    </a:cubicBezTo>
                    <a:lnTo>
                      <a:pt x="1260230" y="1038637"/>
                    </a:lnTo>
                    <a:lnTo>
                      <a:pt x="1593605" y="971962"/>
                    </a:lnTo>
                    <a:lnTo>
                      <a:pt x="383930" y="38512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10" name="Down Arrow 1">
                <a:extLst>
                  <a:ext uri="{FF2B5EF4-FFF2-40B4-BE49-F238E27FC236}">
                    <a16:creationId xmlns:a16="http://schemas.microsoft.com/office/drawing/2014/main" id="{6B8446BB-68F2-485B-A025-1F181BF4F106}"/>
                  </a:ext>
                </a:extLst>
              </p:cNvPr>
              <p:cNvSpPr/>
              <p:nvPr/>
            </p:nvSpPr>
            <p:spPr>
              <a:xfrm>
                <a:off x="3846587" y="1612057"/>
                <a:ext cx="1800200" cy="2766815"/>
              </a:xfrm>
              <a:custGeom>
                <a:avLst/>
                <a:gdLst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512069 w 1800200"/>
                  <a:gd name="connsiteY1" fmla="*/ 9680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  <a:gd name="connsiteX0" fmla="*/ 221456 w 1800200"/>
                  <a:gd name="connsiteY0" fmla="*/ 0 h 2766815"/>
                  <a:gd name="connsiteX1" fmla="*/ 1464444 w 1800200"/>
                  <a:gd name="connsiteY1" fmla="*/ 929953 h 2766815"/>
                  <a:gd name="connsiteX2" fmla="*/ 1512069 w 1800200"/>
                  <a:gd name="connsiteY2" fmla="*/ 1838146 h 2766815"/>
                  <a:gd name="connsiteX3" fmla="*/ 1800200 w 1800200"/>
                  <a:gd name="connsiteY3" fmla="*/ 1838146 h 2766815"/>
                  <a:gd name="connsiteX4" fmla="*/ 900100 w 1800200"/>
                  <a:gd name="connsiteY4" fmla="*/ 2766815 h 2766815"/>
                  <a:gd name="connsiteX5" fmla="*/ 0 w 1800200"/>
                  <a:gd name="connsiteY5" fmla="*/ 1838146 h 2766815"/>
                  <a:gd name="connsiteX6" fmla="*/ 288131 w 1800200"/>
                  <a:gd name="connsiteY6" fmla="*/ 1838146 h 2766815"/>
                  <a:gd name="connsiteX7" fmla="*/ 221456 w 1800200"/>
                  <a:gd name="connsiteY7" fmla="*/ 0 h 27668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800200" h="2766815">
                    <a:moveTo>
                      <a:pt x="221456" y="0"/>
                    </a:moveTo>
                    <a:lnTo>
                      <a:pt x="1464444" y="929953"/>
                    </a:lnTo>
                    <a:cubicBezTo>
                      <a:pt x="1514023" y="992361"/>
                      <a:pt x="1496194" y="1535415"/>
                      <a:pt x="1512069" y="1838146"/>
                    </a:cubicBezTo>
                    <a:lnTo>
                      <a:pt x="1800200" y="1838146"/>
                    </a:lnTo>
                    <a:lnTo>
                      <a:pt x="900100" y="2766815"/>
                    </a:lnTo>
                    <a:lnTo>
                      <a:pt x="0" y="1838146"/>
                    </a:lnTo>
                    <a:lnTo>
                      <a:pt x="288131" y="1838146"/>
                    </a:lnTo>
                    <a:cubicBezTo>
                      <a:pt x="288131" y="1238131"/>
                      <a:pt x="297656" y="104715"/>
                      <a:pt x="22145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</p:grpSp>
      </p:grpSp>
      <p:grpSp>
        <p:nvGrpSpPr>
          <p:cNvPr id="19" name="그룹 8">
            <a:extLst>
              <a:ext uri="{FF2B5EF4-FFF2-40B4-BE49-F238E27FC236}">
                <a16:creationId xmlns:a16="http://schemas.microsoft.com/office/drawing/2014/main" id="{E033FA98-CA3F-42A9-81DD-21700F94F3AF}"/>
              </a:ext>
            </a:extLst>
          </p:cNvPr>
          <p:cNvGrpSpPr/>
          <p:nvPr/>
        </p:nvGrpSpPr>
        <p:grpSpPr>
          <a:xfrm>
            <a:off x="7871726" y="2044702"/>
            <a:ext cx="3443975" cy="901282"/>
            <a:chOff x="7871725" y="2759312"/>
            <a:chExt cx="2304256" cy="901282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112E0AE-E00F-4707-803C-3E54FE678412}"/>
                </a:ext>
              </a:extLst>
            </p:cNvPr>
            <p:cNvSpPr txBox="1"/>
            <p:nvPr/>
          </p:nvSpPr>
          <p:spPr>
            <a:xfrm>
              <a:off x="7871725" y="2759312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63AF16-BD42-4A9D-B154-76608FB2C35B}"/>
                </a:ext>
              </a:extLst>
            </p:cNvPr>
            <p:cNvSpPr txBox="1"/>
            <p:nvPr/>
          </p:nvSpPr>
          <p:spPr>
            <a:xfrm>
              <a:off x="7871725" y="3014263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그룹 9">
            <a:extLst>
              <a:ext uri="{FF2B5EF4-FFF2-40B4-BE49-F238E27FC236}">
                <a16:creationId xmlns:a16="http://schemas.microsoft.com/office/drawing/2014/main" id="{CC9D034A-A243-4055-8B2D-ABEBE8CFE1D3}"/>
              </a:ext>
            </a:extLst>
          </p:cNvPr>
          <p:cNvGrpSpPr/>
          <p:nvPr/>
        </p:nvGrpSpPr>
        <p:grpSpPr>
          <a:xfrm>
            <a:off x="7871726" y="3979620"/>
            <a:ext cx="3443975" cy="901282"/>
            <a:chOff x="7871725" y="4174355"/>
            <a:chExt cx="2304256" cy="901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1B963A3-2F6B-432B-BB4A-1D61D1E026E7}"/>
                </a:ext>
              </a:extLst>
            </p:cNvPr>
            <p:cNvSpPr txBox="1"/>
            <p:nvPr/>
          </p:nvSpPr>
          <p:spPr>
            <a:xfrm>
              <a:off x="7871725" y="4174355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EEFB404-22DD-449D-9896-139296C16866}"/>
                </a:ext>
              </a:extLst>
            </p:cNvPr>
            <p:cNvSpPr txBox="1"/>
            <p:nvPr/>
          </p:nvSpPr>
          <p:spPr>
            <a:xfrm>
              <a:off x="7871725" y="4429306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6">
            <a:extLst>
              <a:ext uri="{FF2B5EF4-FFF2-40B4-BE49-F238E27FC236}">
                <a16:creationId xmlns:a16="http://schemas.microsoft.com/office/drawing/2014/main" id="{6512FB35-F9B5-45AD-8A88-746CF12985AC}"/>
              </a:ext>
            </a:extLst>
          </p:cNvPr>
          <p:cNvGrpSpPr/>
          <p:nvPr/>
        </p:nvGrpSpPr>
        <p:grpSpPr>
          <a:xfrm>
            <a:off x="1734177" y="1749724"/>
            <a:ext cx="3489221" cy="901282"/>
            <a:chOff x="2375857" y="2162958"/>
            <a:chExt cx="2304256" cy="901282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4921F3-4F80-47DD-B33D-D11EEB24391E}"/>
                </a:ext>
              </a:extLst>
            </p:cNvPr>
            <p:cNvSpPr txBox="1"/>
            <p:nvPr/>
          </p:nvSpPr>
          <p:spPr>
            <a:xfrm>
              <a:off x="2375857" y="21629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B6E8AD-4DF7-4C30-BD1D-30E5A6FFD003}"/>
                </a:ext>
              </a:extLst>
            </p:cNvPr>
            <p:cNvSpPr txBox="1"/>
            <p:nvPr/>
          </p:nvSpPr>
          <p:spPr>
            <a:xfrm>
              <a:off x="2375857" y="24179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8" name="그룹 5">
            <a:extLst>
              <a:ext uri="{FF2B5EF4-FFF2-40B4-BE49-F238E27FC236}">
                <a16:creationId xmlns:a16="http://schemas.microsoft.com/office/drawing/2014/main" id="{2E365ED8-3D0A-4ED4-AEC6-17938ACE5521}"/>
              </a:ext>
            </a:extLst>
          </p:cNvPr>
          <p:cNvGrpSpPr/>
          <p:nvPr/>
        </p:nvGrpSpPr>
        <p:grpSpPr>
          <a:xfrm>
            <a:off x="909542" y="3892818"/>
            <a:ext cx="3489221" cy="901282"/>
            <a:chOff x="2375857" y="3963158"/>
            <a:chExt cx="2304256" cy="901282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EEB8FD3-07FD-42F0-BDB9-99251EFA126D}"/>
                </a:ext>
              </a:extLst>
            </p:cNvPr>
            <p:cNvSpPr txBox="1"/>
            <p:nvPr/>
          </p:nvSpPr>
          <p:spPr>
            <a:xfrm>
              <a:off x="2375857" y="3963158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5AD60D78-4A90-44E4-AF63-B3BE2918653E}"/>
                </a:ext>
              </a:extLst>
            </p:cNvPr>
            <p:cNvSpPr txBox="1"/>
            <p:nvPr/>
          </p:nvSpPr>
          <p:spPr>
            <a:xfrm>
              <a:off x="2375857" y="4218109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1" name="그룹 4">
            <a:extLst>
              <a:ext uri="{FF2B5EF4-FFF2-40B4-BE49-F238E27FC236}">
                <a16:creationId xmlns:a16="http://schemas.microsoft.com/office/drawing/2014/main" id="{81E22B68-D951-4AF7-824F-C72716B1819B}"/>
              </a:ext>
            </a:extLst>
          </p:cNvPr>
          <p:cNvGrpSpPr/>
          <p:nvPr/>
        </p:nvGrpSpPr>
        <p:grpSpPr>
          <a:xfrm>
            <a:off x="5938183" y="5211151"/>
            <a:ext cx="3443975" cy="901282"/>
            <a:chOff x="5735960" y="5255111"/>
            <a:chExt cx="2304256" cy="901282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E33301-2CB3-46D9-8622-BACADC56B015}"/>
                </a:ext>
              </a:extLst>
            </p:cNvPr>
            <p:cNvSpPr txBox="1"/>
            <p:nvPr/>
          </p:nvSpPr>
          <p:spPr>
            <a:xfrm>
              <a:off x="5735960" y="5255111"/>
              <a:ext cx="2304256" cy="276999"/>
            </a:xfrm>
            <a:prstGeom prst="rect">
              <a:avLst/>
            </a:prstGeom>
            <a:noFill/>
          </p:spPr>
          <p:txBody>
            <a:bodyPr wrap="square" lIns="0" rtlCol="0" anchor="ctr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4F1C868-9C6F-487D-AD57-C4CC05BC2145}"/>
                </a:ext>
              </a:extLst>
            </p:cNvPr>
            <p:cNvSpPr txBox="1"/>
            <p:nvPr/>
          </p:nvSpPr>
          <p:spPr>
            <a:xfrm>
              <a:off x="5735960" y="5510062"/>
              <a:ext cx="2304256" cy="646331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4" name="Rounded Rectangle 5">
            <a:extLst>
              <a:ext uri="{FF2B5EF4-FFF2-40B4-BE49-F238E27FC236}">
                <a16:creationId xmlns:a16="http://schemas.microsoft.com/office/drawing/2014/main" id="{2A98E2EC-7060-4999-8260-3744EDED7A80}"/>
              </a:ext>
            </a:extLst>
          </p:cNvPr>
          <p:cNvSpPr/>
          <p:nvPr/>
        </p:nvSpPr>
        <p:spPr>
          <a:xfrm flipH="1">
            <a:off x="5158562" y="3474844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5" name="Teardrop 1">
            <a:extLst>
              <a:ext uri="{FF2B5EF4-FFF2-40B4-BE49-F238E27FC236}">
                <a16:creationId xmlns:a16="http://schemas.microsoft.com/office/drawing/2014/main" id="{6BAB3028-8EE0-438F-9C8D-053D5BF0C789}"/>
              </a:ext>
            </a:extLst>
          </p:cNvPr>
          <p:cNvSpPr/>
          <p:nvPr/>
        </p:nvSpPr>
        <p:spPr>
          <a:xfrm rot="18805991">
            <a:off x="5913688" y="2928634"/>
            <a:ext cx="376862" cy="372930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36" name="Round Same Side Corner Rectangle 11">
            <a:extLst>
              <a:ext uri="{FF2B5EF4-FFF2-40B4-BE49-F238E27FC236}">
                <a16:creationId xmlns:a16="http://schemas.microsoft.com/office/drawing/2014/main" id="{E6104502-47C6-4614-BFE0-9376A115EA64}"/>
              </a:ext>
            </a:extLst>
          </p:cNvPr>
          <p:cNvSpPr>
            <a:spLocks noChangeAspect="1"/>
          </p:cNvSpPr>
          <p:nvPr/>
        </p:nvSpPr>
        <p:spPr>
          <a:xfrm rot="9900000">
            <a:off x="5520116" y="4324238"/>
            <a:ext cx="396000" cy="336326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7" name="Rounded Rectangle 27">
            <a:extLst>
              <a:ext uri="{FF2B5EF4-FFF2-40B4-BE49-F238E27FC236}">
                <a16:creationId xmlns:a16="http://schemas.microsoft.com/office/drawing/2014/main" id="{F9133C91-6DFA-413E-9811-ED1822D446ED}"/>
              </a:ext>
            </a:extLst>
          </p:cNvPr>
          <p:cNvSpPr/>
          <p:nvPr/>
        </p:nvSpPr>
        <p:spPr>
          <a:xfrm>
            <a:off x="6633028" y="3559304"/>
            <a:ext cx="346396" cy="26607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/>
          </a:p>
        </p:txBody>
      </p:sp>
      <p:sp>
        <p:nvSpPr>
          <p:cNvPr id="38" name="Block Arc 10">
            <a:extLst>
              <a:ext uri="{FF2B5EF4-FFF2-40B4-BE49-F238E27FC236}">
                <a16:creationId xmlns:a16="http://schemas.microsoft.com/office/drawing/2014/main" id="{5329648F-EBD1-425C-AAD0-75678597D4D1}"/>
              </a:ext>
            </a:extLst>
          </p:cNvPr>
          <p:cNvSpPr/>
          <p:nvPr/>
        </p:nvSpPr>
        <p:spPr>
          <a:xfrm>
            <a:off x="6332311" y="4387906"/>
            <a:ext cx="431509" cy="292281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5416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9C2C176E-E246-4BBC-B0FB-8706F699C9DB}"/>
              </a:ext>
            </a:extLst>
          </p:cNvPr>
          <p:cNvGrpSpPr/>
          <p:nvPr/>
        </p:nvGrpSpPr>
        <p:grpSpPr>
          <a:xfrm>
            <a:off x="7806630" y="3269223"/>
            <a:ext cx="3259421" cy="3261222"/>
            <a:chOff x="2265079" y="1581548"/>
            <a:chExt cx="3028217" cy="3029891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284A45A4-8AD6-4CC6-BF88-4855531DBC9D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1E39169-71B6-43B0-9067-E72AC4DE671D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748CEDB-8AD7-4710-8BAA-D296049EC930}"/>
              </a:ext>
            </a:extLst>
          </p:cNvPr>
          <p:cNvSpPr/>
          <p:nvPr/>
        </p:nvSpPr>
        <p:spPr>
          <a:xfrm>
            <a:off x="6950778" y="882284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bg1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78D63F8-E2AF-445F-9DCD-3C2EC5529DD4}"/>
              </a:ext>
            </a:extLst>
          </p:cNvPr>
          <p:cNvGrpSpPr/>
          <p:nvPr/>
        </p:nvGrpSpPr>
        <p:grpSpPr>
          <a:xfrm>
            <a:off x="6943128" y="4915892"/>
            <a:ext cx="1791643" cy="1519698"/>
            <a:chOff x="431983" y="4908978"/>
            <a:chExt cx="1791643" cy="1519698"/>
          </a:xfrm>
        </p:grpSpPr>
        <p:sp>
          <p:nvSpPr>
            <p:cNvPr id="75" name="Rectangle 112">
              <a:extLst>
                <a:ext uri="{FF2B5EF4-FFF2-40B4-BE49-F238E27FC236}">
                  <a16:creationId xmlns:a16="http://schemas.microsoft.com/office/drawing/2014/main" id="{1AD6FCFC-A4C5-4F34-8A3F-59EA25185DA8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6" name="Rectangle 98">
              <a:extLst>
                <a:ext uri="{FF2B5EF4-FFF2-40B4-BE49-F238E27FC236}">
                  <a16:creationId xmlns:a16="http://schemas.microsoft.com/office/drawing/2014/main" id="{8BDD0985-68F5-4E35-A196-2B9C0288E59F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7" name="Rectangle 97">
              <a:extLst>
                <a:ext uri="{FF2B5EF4-FFF2-40B4-BE49-F238E27FC236}">
                  <a16:creationId xmlns:a16="http://schemas.microsoft.com/office/drawing/2014/main" id="{7A22BA94-8175-4B99-B3B3-8451D869E8A2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78" name="Rectangle 26">
              <a:extLst>
                <a:ext uri="{FF2B5EF4-FFF2-40B4-BE49-F238E27FC236}">
                  <a16:creationId xmlns:a16="http://schemas.microsoft.com/office/drawing/2014/main" id="{B2D87D39-0714-4524-9E0D-2A364D836A4A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79" name="Rectangle 39">
              <a:extLst>
                <a:ext uri="{FF2B5EF4-FFF2-40B4-BE49-F238E27FC236}">
                  <a16:creationId xmlns:a16="http://schemas.microsoft.com/office/drawing/2014/main" id="{E3B4C681-8919-4CB0-AE58-7519A6D7723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bg1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0" name="Rectangle 112">
              <a:extLst>
                <a:ext uri="{FF2B5EF4-FFF2-40B4-BE49-F238E27FC236}">
                  <a16:creationId xmlns:a16="http://schemas.microsoft.com/office/drawing/2014/main" id="{71DA8745-0441-4F55-B09E-469645FA072A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81" name="Rectangle 98">
              <a:extLst>
                <a:ext uri="{FF2B5EF4-FFF2-40B4-BE49-F238E27FC236}">
                  <a16:creationId xmlns:a16="http://schemas.microsoft.com/office/drawing/2014/main" id="{CDD46143-73D7-4FC5-A52C-E87C81EC2C26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DD5DD56-E624-4DC2-B17E-E3BBA7332D93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83" name="Round Same Side Corner Rectangle 51">
              <a:extLst>
                <a:ext uri="{FF2B5EF4-FFF2-40B4-BE49-F238E27FC236}">
                  <a16:creationId xmlns:a16="http://schemas.microsoft.com/office/drawing/2014/main" id="{0CDE2D98-654E-4702-98C7-2136B6AC1DA7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4" name="Round Same Side Corner Rectangle 51">
              <a:extLst>
                <a:ext uri="{FF2B5EF4-FFF2-40B4-BE49-F238E27FC236}">
                  <a16:creationId xmlns:a16="http://schemas.microsoft.com/office/drawing/2014/main" id="{7A9C4189-21B1-4BBD-84F9-FD25FF5F0017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5" name="Round Same Side Corner Rectangle 51">
              <a:extLst>
                <a:ext uri="{FF2B5EF4-FFF2-40B4-BE49-F238E27FC236}">
                  <a16:creationId xmlns:a16="http://schemas.microsoft.com/office/drawing/2014/main" id="{D680304C-F5FD-431E-83A5-2E9386999FC0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6" name="Round Same Side Corner Rectangle 51">
              <a:extLst>
                <a:ext uri="{FF2B5EF4-FFF2-40B4-BE49-F238E27FC236}">
                  <a16:creationId xmlns:a16="http://schemas.microsoft.com/office/drawing/2014/main" id="{30A9CAEE-04EC-47B4-8527-E5EE80E920ED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87" name="Round Same Side Corner Rectangle 51">
              <a:extLst>
                <a:ext uri="{FF2B5EF4-FFF2-40B4-BE49-F238E27FC236}">
                  <a16:creationId xmlns:a16="http://schemas.microsoft.com/office/drawing/2014/main" id="{93C44BBF-8AC6-48F1-96C4-F165AD8C6060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CF2BDB92-598A-4CCB-80CF-EE5002109DE5}"/>
              </a:ext>
            </a:extLst>
          </p:cNvPr>
          <p:cNvSpPr txBox="1"/>
          <p:nvPr/>
        </p:nvSpPr>
        <p:spPr>
          <a:xfrm>
            <a:off x="903324" y="1942203"/>
            <a:ext cx="4849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  <a:cs typeface="Arial" pitchFamily="34" charset="0"/>
              </a:rPr>
              <a:t>Get a modern PowerPoint  Presentation that is beautifully designed.  Easy to change colors, photos and Text. You can simply impress your audience and add a unique zing and appeal to your Presentations. 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4C6116B-CC42-4925-AC8E-E2CB9A71D01A}"/>
              </a:ext>
            </a:extLst>
          </p:cNvPr>
          <p:cNvSpPr txBox="1"/>
          <p:nvPr/>
        </p:nvSpPr>
        <p:spPr>
          <a:xfrm>
            <a:off x="851625" y="479917"/>
            <a:ext cx="36858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Simple </a:t>
            </a:r>
          </a:p>
          <a:p>
            <a:r>
              <a:rPr lang="en-US" altLang="ko-KR" sz="4000" b="1" dirty="0">
                <a:solidFill>
                  <a:schemeClr val="bg1"/>
                </a:solidFill>
                <a:cs typeface="Arial" pitchFamily="34" charset="0"/>
              </a:rPr>
              <a:t>Presentation</a:t>
            </a:r>
            <a:endParaRPr lang="ko-KR" altLang="en-US" sz="40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1" name="Rounded Rectangle 13">
            <a:extLst>
              <a:ext uri="{FF2B5EF4-FFF2-40B4-BE49-F238E27FC236}">
                <a16:creationId xmlns:a16="http://schemas.microsoft.com/office/drawing/2014/main" id="{603C150A-684D-4467-9005-2CDBE0791ED7}"/>
              </a:ext>
            </a:extLst>
          </p:cNvPr>
          <p:cNvSpPr/>
          <p:nvPr/>
        </p:nvSpPr>
        <p:spPr>
          <a:xfrm>
            <a:off x="1199996" y="2826885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2" name="Rounded Rectangle 14">
            <a:extLst>
              <a:ext uri="{FF2B5EF4-FFF2-40B4-BE49-F238E27FC236}">
                <a16:creationId xmlns:a16="http://schemas.microsoft.com/office/drawing/2014/main" id="{5028E392-7C55-4609-908C-9031BA69C59E}"/>
              </a:ext>
            </a:extLst>
          </p:cNvPr>
          <p:cNvSpPr/>
          <p:nvPr/>
        </p:nvSpPr>
        <p:spPr>
          <a:xfrm>
            <a:off x="1199996" y="4204506"/>
            <a:ext cx="4134025" cy="1196520"/>
          </a:xfrm>
          <a:prstGeom prst="roundRect">
            <a:avLst>
              <a:gd name="adj" fmla="val 12448"/>
            </a:avLst>
          </a:prstGeom>
          <a:solidFill>
            <a:schemeClr val="bg1"/>
          </a:solidFill>
          <a:ln w="317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7165EB0-4551-4655-98B6-5F49BF0D42C7}"/>
              </a:ext>
            </a:extLst>
          </p:cNvPr>
          <p:cNvSpPr txBox="1"/>
          <p:nvPr/>
        </p:nvSpPr>
        <p:spPr>
          <a:xfrm>
            <a:off x="1343452" y="3441943"/>
            <a:ext cx="384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7B1557-8FEF-4685-A91D-176EAA592221}"/>
              </a:ext>
            </a:extLst>
          </p:cNvPr>
          <p:cNvSpPr txBox="1"/>
          <p:nvPr/>
        </p:nvSpPr>
        <p:spPr>
          <a:xfrm>
            <a:off x="1343452" y="4864227"/>
            <a:ext cx="3847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ED83530-88C0-4EDE-9671-D9E8C043BA67}"/>
              </a:ext>
            </a:extLst>
          </p:cNvPr>
          <p:cNvSpPr txBox="1"/>
          <p:nvPr/>
        </p:nvSpPr>
        <p:spPr>
          <a:xfrm>
            <a:off x="2914687" y="283071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3FDE553-57E3-46D5-B90F-9BCBE16194B6}"/>
              </a:ext>
            </a:extLst>
          </p:cNvPr>
          <p:cNvSpPr txBox="1"/>
          <p:nvPr/>
        </p:nvSpPr>
        <p:spPr>
          <a:xfrm>
            <a:off x="2914687" y="4189625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30%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37" name="Round Same Side Corner Rectangle 8">
            <a:extLst>
              <a:ext uri="{FF2B5EF4-FFF2-40B4-BE49-F238E27FC236}">
                <a16:creationId xmlns:a16="http://schemas.microsoft.com/office/drawing/2014/main" id="{FA767B84-0D43-4084-8941-CA1469D9A8FF}"/>
              </a:ext>
            </a:extLst>
          </p:cNvPr>
          <p:cNvSpPr>
            <a:spLocks noChangeAspect="1"/>
          </p:cNvSpPr>
          <p:nvPr/>
        </p:nvSpPr>
        <p:spPr>
          <a:xfrm>
            <a:off x="2556070" y="4324922"/>
            <a:ext cx="173594" cy="457200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8" name="Round Same Side Corner Rectangle 20">
            <a:extLst>
              <a:ext uri="{FF2B5EF4-FFF2-40B4-BE49-F238E27FC236}">
                <a16:creationId xmlns:a16="http://schemas.microsoft.com/office/drawing/2014/main" id="{02BEB6F7-FB10-4B6B-85BF-FB027B308F78}"/>
              </a:ext>
            </a:extLst>
          </p:cNvPr>
          <p:cNvSpPr>
            <a:spLocks noChangeAspect="1"/>
          </p:cNvSpPr>
          <p:nvPr/>
        </p:nvSpPr>
        <p:spPr>
          <a:xfrm rot="10800000">
            <a:off x="2511334" y="2960942"/>
            <a:ext cx="214326" cy="457200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841433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ounded Rectangle 3">
            <a:extLst>
              <a:ext uri="{FF2B5EF4-FFF2-40B4-BE49-F238E27FC236}">
                <a16:creationId xmlns:a16="http://schemas.microsoft.com/office/drawing/2014/main" id="{B8E61DA8-BD8E-4BA2-A3DE-F334A44B3224}"/>
              </a:ext>
            </a:extLst>
          </p:cNvPr>
          <p:cNvSpPr/>
          <p:nvPr/>
        </p:nvSpPr>
        <p:spPr>
          <a:xfrm flipH="1">
            <a:off x="911262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4" name="Rounded Rectangle 8">
            <a:extLst>
              <a:ext uri="{FF2B5EF4-FFF2-40B4-BE49-F238E27FC236}">
                <a16:creationId xmlns:a16="http://schemas.microsoft.com/office/drawing/2014/main" id="{28804749-AAD8-4735-92EB-9932CCC13B87}"/>
              </a:ext>
            </a:extLst>
          </p:cNvPr>
          <p:cNvSpPr/>
          <p:nvPr/>
        </p:nvSpPr>
        <p:spPr>
          <a:xfrm flipH="1">
            <a:off x="911261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7AA4DA57-306A-4CE9-8768-E84E11C4F019}"/>
              </a:ext>
            </a:extLst>
          </p:cNvPr>
          <p:cNvSpPr/>
          <p:nvPr/>
        </p:nvSpPr>
        <p:spPr>
          <a:xfrm flipH="1">
            <a:off x="6154221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ounded Rectangle 8">
            <a:extLst>
              <a:ext uri="{FF2B5EF4-FFF2-40B4-BE49-F238E27FC236}">
                <a16:creationId xmlns:a16="http://schemas.microsoft.com/office/drawing/2014/main" id="{4124F99F-2CE5-4D40-8B51-16629DFD4DE8}"/>
              </a:ext>
            </a:extLst>
          </p:cNvPr>
          <p:cNvSpPr/>
          <p:nvPr/>
        </p:nvSpPr>
        <p:spPr>
          <a:xfrm flipH="1">
            <a:off x="6154220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ounded Rectangle 9">
            <a:extLst>
              <a:ext uri="{FF2B5EF4-FFF2-40B4-BE49-F238E27FC236}">
                <a16:creationId xmlns:a16="http://schemas.microsoft.com/office/drawing/2014/main" id="{541B7681-937A-4BD1-9987-E85EFF64716D}"/>
              </a:ext>
            </a:extLst>
          </p:cNvPr>
          <p:cNvSpPr/>
          <p:nvPr/>
        </p:nvSpPr>
        <p:spPr>
          <a:xfrm flipH="1">
            <a:off x="4406568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ounded Rectangle 8">
            <a:extLst>
              <a:ext uri="{FF2B5EF4-FFF2-40B4-BE49-F238E27FC236}">
                <a16:creationId xmlns:a16="http://schemas.microsoft.com/office/drawing/2014/main" id="{65803AF8-61FA-4697-9751-A0DBA07A457B}"/>
              </a:ext>
            </a:extLst>
          </p:cNvPr>
          <p:cNvSpPr/>
          <p:nvPr/>
        </p:nvSpPr>
        <p:spPr>
          <a:xfrm flipH="1">
            <a:off x="4406567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Rounded Rectangle 12">
            <a:extLst>
              <a:ext uri="{FF2B5EF4-FFF2-40B4-BE49-F238E27FC236}">
                <a16:creationId xmlns:a16="http://schemas.microsoft.com/office/drawing/2014/main" id="{9BA82624-95D1-4959-8B4B-944BD669DB41}"/>
              </a:ext>
            </a:extLst>
          </p:cNvPr>
          <p:cNvSpPr/>
          <p:nvPr/>
        </p:nvSpPr>
        <p:spPr>
          <a:xfrm flipH="1">
            <a:off x="9649526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Rounded Rectangle 8">
            <a:extLst>
              <a:ext uri="{FF2B5EF4-FFF2-40B4-BE49-F238E27FC236}">
                <a16:creationId xmlns:a16="http://schemas.microsoft.com/office/drawing/2014/main" id="{67CC823D-B53A-4205-B89B-A1FB23FAE935}"/>
              </a:ext>
            </a:extLst>
          </p:cNvPr>
          <p:cNvSpPr/>
          <p:nvPr/>
        </p:nvSpPr>
        <p:spPr>
          <a:xfrm flipH="1">
            <a:off x="9649525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C981E0-6E3D-4E68-8650-37C48358978F}"/>
              </a:ext>
            </a:extLst>
          </p:cNvPr>
          <p:cNvSpPr txBox="1"/>
          <p:nvPr/>
        </p:nvSpPr>
        <p:spPr>
          <a:xfrm>
            <a:off x="1033706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54565C-881A-49CB-9015-D7C16FF3B008}"/>
              </a:ext>
            </a:extLst>
          </p:cNvPr>
          <p:cNvSpPr txBox="1"/>
          <p:nvPr/>
        </p:nvSpPr>
        <p:spPr>
          <a:xfrm>
            <a:off x="6276665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1CA100-5BBD-4380-AB3F-6A942684D9E8}"/>
              </a:ext>
            </a:extLst>
          </p:cNvPr>
          <p:cNvSpPr txBox="1"/>
          <p:nvPr/>
        </p:nvSpPr>
        <p:spPr>
          <a:xfrm>
            <a:off x="4529012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A54256-28DB-41F1-BB7B-D7DAB005F9A9}"/>
              </a:ext>
            </a:extLst>
          </p:cNvPr>
          <p:cNvSpPr txBox="1"/>
          <p:nvPr/>
        </p:nvSpPr>
        <p:spPr>
          <a:xfrm>
            <a:off x="9771969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15" name="Rounded Rectangle 33">
            <a:extLst>
              <a:ext uri="{FF2B5EF4-FFF2-40B4-BE49-F238E27FC236}">
                <a16:creationId xmlns:a16="http://schemas.microsoft.com/office/drawing/2014/main" id="{F6E16F3F-FE25-42A3-ACD8-8F616B4D2805}"/>
              </a:ext>
            </a:extLst>
          </p:cNvPr>
          <p:cNvSpPr/>
          <p:nvPr/>
        </p:nvSpPr>
        <p:spPr>
          <a:xfrm flipH="1">
            <a:off x="2658915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Rounded Rectangle 8">
            <a:extLst>
              <a:ext uri="{FF2B5EF4-FFF2-40B4-BE49-F238E27FC236}">
                <a16:creationId xmlns:a16="http://schemas.microsoft.com/office/drawing/2014/main" id="{9C4F290A-C471-4189-80E8-F8C22516D58C}"/>
              </a:ext>
            </a:extLst>
          </p:cNvPr>
          <p:cNvSpPr/>
          <p:nvPr/>
        </p:nvSpPr>
        <p:spPr>
          <a:xfrm flipH="1">
            <a:off x="2658914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EF70A-8FB6-415D-848B-584D49A23517}"/>
              </a:ext>
            </a:extLst>
          </p:cNvPr>
          <p:cNvSpPr txBox="1"/>
          <p:nvPr/>
        </p:nvSpPr>
        <p:spPr>
          <a:xfrm>
            <a:off x="2781359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18" name="그룹 2">
            <a:extLst>
              <a:ext uri="{FF2B5EF4-FFF2-40B4-BE49-F238E27FC236}">
                <a16:creationId xmlns:a16="http://schemas.microsoft.com/office/drawing/2014/main" id="{A30DFC71-A003-4BB6-B62E-00EF40219AFC}"/>
              </a:ext>
            </a:extLst>
          </p:cNvPr>
          <p:cNvGrpSpPr/>
          <p:nvPr/>
        </p:nvGrpSpPr>
        <p:grpSpPr>
          <a:xfrm>
            <a:off x="915810" y="1569712"/>
            <a:ext cx="10332638" cy="2200190"/>
            <a:chOff x="1287363" y="1734398"/>
            <a:chExt cx="9237350" cy="1966965"/>
          </a:xfrm>
        </p:grpSpPr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E8981D7C-6BB0-4442-BA62-00626C8E6C87}"/>
                </a:ext>
              </a:extLst>
            </p:cNvPr>
            <p:cNvSpPr/>
            <p:nvPr/>
          </p:nvSpPr>
          <p:spPr>
            <a:xfrm rot="5400000">
              <a:off x="7520905" y="177621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Oval 21">
              <a:extLst>
                <a:ext uri="{FF2B5EF4-FFF2-40B4-BE49-F238E27FC236}">
                  <a16:creationId xmlns:a16="http://schemas.microsoft.com/office/drawing/2014/main" id="{DE0018AE-6C5B-43FC-9E43-B688D15CD4ED}"/>
                </a:ext>
              </a:extLst>
            </p:cNvPr>
            <p:cNvSpPr/>
            <p:nvPr/>
          </p:nvSpPr>
          <p:spPr>
            <a:xfrm rot="10800000">
              <a:off x="9095281" y="1749237"/>
              <a:ext cx="1429432" cy="1952126"/>
            </a:xfrm>
            <a:custGeom>
              <a:avLst/>
              <a:gdLst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427338 w 1449013"/>
                <a:gd name="connsiteY16" fmla="*/ 719630 h 1952472"/>
                <a:gd name="connsiteX17" fmla="*/ 141381 w 1449013"/>
                <a:gd name="connsiteY17" fmla="*/ 433666 h 1952472"/>
                <a:gd name="connsiteX18" fmla="*/ 0 w 1449013"/>
                <a:gd name="connsiteY18" fmla="*/ 471352 h 1952472"/>
                <a:gd name="connsiteX19" fmla="*/ 0 w 1449013"/>
                <a:gd name="connsiteY19" fmla="*/ 0 h 1952472"/>
                <a:gd name="connsiteX20" fmla="*/ 1449013 w 1449013"/>
                <a:gd name="connsiteY20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141381 w 1449013"/>
                <a:gd name="connsiteY16" fmla="*/ 433666 h 1952472"/>
                <a:gd name="connsiteX17" fmla="*/ 0 w 1449013"/>
                <a:gd name="connsiteY17" fmla="*/ 471352 h 1952472"/>
                <a:gd name="connsiteX18" fmla="*/ 0 w 1449013"/>
                <a:gd name="connsiteY18" fmla="*/ 0 h 1952472"/>
                <a:gd name="connsiteX19" fmla="*/ 1449013 w 1449013"/>
                <a:gd name="connsiteY19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471352 h 1952472"/>
                <a:gd name="connsiteX17" fmla="*/ 0 w 1449013"/>
                <a:gd name="connsiteY17" fmla="*/ 0 h 1952472"/>
                <a:gd name="connsiteX18" fmla="*/ 1449013 w 1449013"/>
                <a:gd name="connsiteY18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967906 h 1952472"/>
                <a:gd name="connsiteX16" fmla="*/ 0 w 1449013"/>
                <a:gd name="connsiteY16" fmla="*/ 0 h 1952472"/>
                <a:gd name="connsiteX17" fmla="*/ 1449013 w 1449013"/>
                <a:gd name="connsiteY17" fmla="*/ 0 h 1952472"/>
                <a:gd name="connsiteX0" fmla="*/ 1449013 w 1449013"/>
                <a:gd name="connsiteY0" fmla="*/ 0 h 1952472"/>
                <a:gd name="connsiteX1" fmla="*/ 1449013 w 1449013"/>
                <a:gd name="connsiteY1" fmla="*/ 466741 h 1952472"/>
                <a:gd name="connsiteX2" fmla="*/ 1317741 w 1449013"/>
                <a:gd name="connsiteY2" fmla="*/ 433666 h 1952472"/>
                <a:gd name="connsiteX3" fmla="*/ 1031784 w 1449013"/>
                <a:gd name="connsiteY3" fmla="*/ 719630 h 1952472"/>
                <a:gd name="connsiteX4" fmla="*/ 1317741 w 1449013"/>
                <a:gd name="connsiteY4" fmla="*/ 1005593 h 1952472"/>
                <a:gd name="connsiteX5" fmla="*/ 1449013 w 1449013"/>
                <a:gd name="connsiteY5" fmla="*/ 972519 h 1952472"/>
                <a:gd name="connsiteX6" fmla="*/ 1449013 w 1449013"/>
                <a:gd name="connsiteY6" fmla="*/ 1444072 h 1952472"/>
                <a:gd name="connsiteX7" fmla="*/ 857954 w 1449013"/>
                <a:gd name="connsiteY7" fmla="*/ 1444072 h 1952472"/>
                <a:gd name="connsiteX8" fmla="*/ 857954 w 1449013"/>
                <a:gd name="connsiteY8" fmla="*/ 1542845 h 1952472"/>
                <a:gd name="connsiteX9" fmla="*/ 953273 w 1449013"/>
                <a:gd name="connsiteY9" fmla="*/ 1723701 h 1952472"/>
                <a:gd name="connsiteX10" fmla="*/ 724507 w 1449013"/>
                <a:gd name="connsiteY10" fmla="*/ 1952472 h 1952472"/>
                <a:gd name="connsiteX11" fmla="*/ 495741 w 1449013"/>
                <a:gd name="connsiteY11" fmla="*/ 1723701 h 1952472"/>
                <a:gd name="connsiteX12" fmla="*/ 591060 w 1449013"/>
                <a:gd name="connsiteY12" fmla="*/ 1542845 h 1952472"/>
                <a:gd name="connsiteX13" fmla="*/ 591060 w 1449013"/>
                <a:gd name="connsiteY13" fmla="*/ 1444072 h 1952472"/>
                <a:gd name="connsiteX14" fmla="*/ 0 w 1449013"/>
                <a:gd name="connsiteY14" fmla="*/ 1444072 h 1952472"/>
                <a:gd name="connsiteX15" fmla="*/ 0 w 1449013"/>
                <a:gd name="connsiteY15" fmla="*/ 0 h 1952472"/>
                <a:gd name="connsiteX16" fmla="*/ 1449013 w 1449013"/>
                <a:gd name="connsiteY16" fmla="*/ 0 h 1952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0"/>
                  </a:lnTo>
                  <a:lnTo>
                    <a:pt x="1449013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Oval 21">
              <a:extLst>
                <a:ext uri="{FF2B5EF4-FFF2-40B4-BE49-F238E27FC236}">
                  <a16:creationId xmlns:a16="http://schemas.microsoft.com/office/drawing/2014/main" id="{BE05B45B-6C64-4D7B-8C49-74237942395D}"/>
                </a:ext>
              </a:extLst>
            </p:cNvPr>
            <p:cNvSpPr/>
            <p:nvPr/>
          </p:nvSpPr>
          <p:spPr>
            <a:xfrm rot="5400000">
              <a:off x="4404964" y="1766586"/>
              <a:ext cx="1448756" cy="2401537"/>
            </a:xfrm>
            <a:custGeom>
              <a:avLst/>
              <a:gdLst/>
              <a:ahLst/>
              <a:cxnLst/>
              <a:rect l="l" t="t" r="r" b="b"/>
              <a:pathLst>
                <a:path w="1368152" h="2298537">
                  <a:moveTo>
                    <a:pt x="684076" y="0"/>
                  </a:moveTo>
                  <a:cubicBezTo>
                    <a:pt x="803370" y="0"/>
                    <a:pt x="900076" y="96706"/>
                    <a:pt x="900076" y="216000"/>
                  </a:cubicBezTo>
                  <a:cubicBezTo>
                    <a:pt x="900076" y="287268"/>
                    <a:pt x="865561" y="350475"/>
                    <a:pt x="810076" y="386760"/>
                  </a:cubicBezTo>
                  <a:lnTo>
                    <a:pt x="810076" y="450517"/>
                  </a:lnTo>
                  <a:lnTo>
                    <a:pt x="1368152" y="450517"/>
                  </a:lnTo>
                  <a:lnTo>
                    <a:pt x="1368152" y="895744"/>
                  </a:lnTo>
                  <a:cubicBezTo>
                    <a:pt x="1331417" y="875468"/>
                    <a:pt x="1289090" y="864516"/>
                    <a:pt x="1244206" y="864516"/>
                  </a:cubicBezTo>
                  <a:cubicBezTo>
                    <a:pt x="1095089" y="864516"/>
                    <a:pt x="974206" y="985399"/>
                    <a:pt x="974206" y="1134516"/>
                  </a:cubicBezTo>
                  <a:cubicBezTo>
                    <a:pt x="974206" y="1283633"/>
                    <a:pt x="1095089" y="1404516"/>
                    <a:pt x="1244206" y="1404516"/>
                  </a:cubicBezTo>
                  <a:cubicBezTo>
                    <a:pt x="1289090" y="1404516"/>
                    <a:pt x="1331417" y="1393563"/>
                    <a:pt x="1368152" y="1373288"/>
                  </a:cubicBezTo>
                  <a:lnTo>
                    <a:pt x="1368152" y="1818517"/>
                  </a:lnTo>
                  <a:lnTo>
                    <a:pt x="810076" y="1818517"/>
                  </a:lnTo>
                  <a:lnTo>
                    <a:pt x="810076" y="1911777"/>
                  </a:lnTo>
                  <a:cubicBezTo>
                    <a:pt x="865561" y="1948062"/>
                    <a:pt x="900076" y="2011269"/>
                    <a:pt x="900076" y="2082537"/>
                  </a:cubicBezTo>
                  <a:cubicBezTo>
                    <a:pt x="900076" y="2201831"/>
                    <a:pt x="803370" y="2298537"/>
                    <a:pt x="684076" y="2298537"/>
                  </a:cubicBezTo>
                  <a:cubicBezTo>
                    <a:pt x="564782" y="2298537"/>
                    <a:pt x="468076" y="2201831"/>
                    <a:pt x="468076" y="2082537"/>
                  </a:cubicBezTo>
                  <a:cubicBezTo>
                    <a:pt x="468076" y="2011269"/>
                    <a:pt x="502591" y="1948062"/>
                    <a:pt x="558076" y="1911777"/>
                  </a:cubicBezTo>
                  <a:lnTo>
                    <a:pt x="558076" y="1818517"/>
                  </a:lnTo>
                  <a:lnTo>
                    <a:pt x="0" y="1818517"/>
                  </a:lnTo>
                  <a:lnTo>
                    <a:pt x="0" y="1368933"/>
                  </a:lnTo>
                  <a:cubicBezTo>
                    <a:pt x="39235" y="1391659"/>
                    <a:pt x="84862" y="1404516"/>
                    <a:pt x="133491" y="1404516"/>
                  </a:cubicBezTo>
                  <a:cubicBezTo>
                    <a:pt x="282608" y="1404516"/>
                    <a:pt x="403491" y="1283633"/>
                    <a:pt x="403491" y="1134516"/>
                  </a:cubicBezTo>
                  <a:cubicBezTo>
                    <a:pt x="403491" y="985399"/>
                    <a:pt x="282608" y="864516"/>
                    <a:pt x="133491" y="864516"/>
                  </a:cubicBezTo>
                  <a:cubicBezTo>
                    <a:pt x="84862" y="864516"/>
                    <a:pt x="39235" y="877372"/>
                    <a:pt x="0" y="900098"/>
                  </a:cubicBezTo>
                  <a:lnTo>
                    <a:pt x="0" y="450517"/>
                  </a:lnTo>
                  <a:lnTo>
                    <a:pt x="558076" y="450517"/>
                  </a:lnTo>
                  <a:lnTo>
                    <a:pt x="558076" y="386760"/>
                  </a:lnTo>
                  <a:cubicBezTo>
                    <a:pt x="502591" y="350475"/>
                    <a:pt x="468076" y="287268"/>
                    <a:pt x="468076" y="216000"/>
                  </a:cubicBezTo>
                  <a:cubicBezTo>
                    <a:pt x="468076" y="96706"/>
                    <a:pt x="564782" y="0"/>
                    <a:pt x="684076" y="0"/>
                  </a:cubicBezTo>
                  <a:close/>
                </a:path>
              </a:pathLst>
            </a:custGeom>
            <a:solidFill>
              <a:schemeClr val="accent2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B7E6DF7-174C-40D9-A5FB-27D2EEFA0774}"/>
                </a:ext>
              </a:extLst>
            </p:cNvPr>
            <p:cNvSpPr/>
            <p:nvPr/>
          </p:nvSpPr>
          <p:spPr>
            <a:xfrm rot="16200000">
              <a:off x="1526029" y="2004312"/>
              <a:ext cx="1448756" cy="1926087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Oval 21">
              <a:extLst>
                <a:ext uri="{FF2B5EF4-FFF2-40B4-BE49-F238E27FC236}">
                  <a16:creationId xmlns:a16="http://schemas.microsoft.com/office/drawing/2014/main" id="{14DD2787-529F-4BA1-9BDF-3AD2BA066B4F}"/>
                </a:ext>
              </a:extLst>
            </p:cNvPr>
            <p:cNvSpPr/>
            <p:nvPr/>
          </p:nvSpPr>
          <p:spPr>
            <a:xfrm rot="10800000">
              <a:off x="2858124" y="1734398"/>
              <a:ext cx="1429432" cy="1952126"/>
            </a:xfrm>
            <a:custGeom>
              <a:avLst/>
              <a:gdLst/>
              <a:ahLst/>
              <a:cxnLst/>
              <a:rect l="l" t="t" r="r" b="b"/>
              <a:pathLst>
                <a:path w="1449013" h="1952472">
                  <a:moveTo>
                    <a:pt x="1449013" y="0"/>
                  </a:moveTo>
                  <a:lnTo>
                    <a:pt x="1449013" y="466741"/>
                  </a:lnTo>
                  <a:cubicBezTo>
                    <a:pt x="1410107" y="445266"/>
                    <a:pt x="1365278" y="433666"/>
                    <a:pt x="1317741" y="433666"/>
                  </a:cubicBezTo>
                  <a:cubicBezTo>
                    <a:pt x="1159811" y="433666"/>
                    <a:pt x="1031784" y="561696"/>
                    <a:pt x="1031784" y="719630"/>
                  </a:cubicBezTo>
                  <a:cubicBezTo>
                    <a:pt x="1031784" y="877563"/>
                    <a:pt x="1159811" y="1005593"/>
                    <a:pt x="1317741" y="1005593"/>
                  </a:cubicBezTo>
                  <a:cubicBezTo>
                    <a:pt x="1365278" y="1005593"/>
                    <a:pt x="1410107" y="993993"/>
                    <a:pt x="1449013" y="972519"/>
                  </a:cubicBezTo>
                  <a:lnTo>
                    <a:pt x="1449013" y="1444072"/>
                  </a:lnTo>
                  <a:lnTo>
                    <a:pt x="857954" y="1444072"/>
                  </a:lnTo>
                  <a:lnTo>
                    <a:pt x="857954" y="1542845"/>
                  </a:lnTo>
                  <a:cubicBezTo>
                    <a:pt x="916718" y="1581276"/>
                    <a:pt x="953273" y="1648220"/>
                    <a:pt x="953273" y="1723701"/>
                  </a:cubicBezTo>
                  <a:cubicBezTo>
                    <a:pt x="953273" y="1850048"/>
                    <a:pt x="850851" y="1952472"/>
                    <a:pt x="724507" y="1952472"/>
                  </a:cubicBezTo>
                  <a:cubicBezTo>
                    <a:pt x="598162" y="1952472"/>
                    <a:pt x="495741" y="1850048"/>
                    <a:pt x="495741" y="1723701"/>
                  </a:cubicBezTo>
                  <a:cubicBezTo>
                    <a:pt x="495741" y="1648220"/>
                    <a:pt x="532295" y="1581276"/>
                    <a:pt x="591060" y="1542845"/>
                  </a:cubicBezTo>
                  <a:lnTo>
                    <a:pt x="591060" y="1444072"/>
                  </a:lnTo>
                  <a:lnTo>
                    <a:pt x="0" y="1444072"/>
                  </a:lnTo>
                  <a:lnTo>
                    <a:pt x="0" y="967906"/>
                  </a:lnTo>
                  <a:cubicBezTo>
                    <a:pt x="41554" y="991976"/>
                    <a:pt x="89878" y="1005593"/>
                    <a:pt x="141381" y="1005593"/>
                  </a:cubicBezTo>
                  <a:cubicBezTo>
                    <a:pt x="299311" y="1005593"/>
                    <a:pt x="427338" y="877563"/>
                    <a:pt x="427338" y="719630"/>
                  </a:cubicBezTo>
                  <a:cubicBezTo>
                    <a:pt x="427338" y="561696"/>
                    <a:pt x="299311" y="433666"/>
                    <a:pt x="141381" y="433666"/>
                  </a:cubicBezTo>
                  <a:cubicBezTo>
                    <a:pt x="89878" y="433666"/>
                    <a:pt x="41554" y="447283"/>
                    <a:pt x="0" y="47135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Oval 21">
              <a:extLst>
                <a:ext uri="{FF2B5EF4-FFF2-40B4-BE49-F238E27FC236}">
                  <a16:creationId xmlns:a16="http://schemas.microsoft.com/office/drawing/2014/main" id="{F35516A7-A196-4E26-998E-81F7A727442A}"/>
                </a:ext>
              </a:extLst>
            </p:cNvPr>
            <p:cNvSpPr/>
            <p:nvPr/>
          </p:nvSpPr>
          <p:spPr>
            <a:xfrm rot="10800000">
              <a:off x="5982976" y="1734447"/>
              <a:ext cx="1429432" cy="1952078"/>
            </a:xfrm>
            <a:custGeom>
              <a:avLst/>
              <a:gdLst/>
              <a:ahLst/>
              <a:cxnLst/>
              <a:rect l="l" t="t" r="r" b="b"/>
              <a:pathLst>
                <a:path w="1449013" h="1952424">
                  <a:moveTo>
                    <a:pt x="0" y="1444024"/>
                  </a:moveTo>
                  <a:lnTo>
                    <a:pt x="0" y="967858"/>
                  </a:lnTo>
                  <a:cubicBezTo>
                    <a:pt x="41554" y="991928"/>
                    <a:pt x="89878" y="1005545"/>
                    <a:pt x="141381" y="1005545"/>
                  </a:cubicBezTo>
                  <a:cubicBezTo>
                    <a:pt x="299311" y="1005545"/>
                    <a:pt x="427338" y="877515"/>
                    <a:pt x="427338" y="719582"/>
                  </a:cubicBezTo>
                  <a:cubicBezTo>
                    <a:pt x="427338" y="561649"/>
                    <a:pt x="299311" y="433619"/>
                    <a:pt x="141381" y="433619"/>
                  </a:cubicBezTo>
                  <a:cubicBezTo>
                    <a:pt x="89878" y="433619"/>
                    <a:pt x="41554" y="447235"/>
                    <a:pt x="0" y="471304"/>
                  </a:cubicBezTo>
                  <a:lnTo>
                    <a:pt x="0" y="0"/>
                  </a:lnTo>
                  <a:lnTo>
                    <a:pt x="1449013" y="0"/>
                  </a:lnTo>
                  <a:lnTo>
                    <a:pt x="1449013" y="466693"/>
                  </a:lnTo>
                  <a:cubicBezTo>
                    <a:pt x="1410107" y="445218"/>
                    <a:pt x="1365278" y="433619"/>
                    <a:pt x="1317742" y="433619"/>
                  </a:cubicBezTo>
                  <a:cubicBezTo>
                    <a:pt x="1159811" y="433619"/>
                    <a:pt x="1031784" y="561649"/>
                    <a:pt x="1031784" y="719582"/>
                  </a:cubicBezTo>
                  <a:cubicBezTo>
                    <a:pt x="1031784" y="877515"/>
                    <a:pt x="1159811" y="1005545"/>
                    <a:pt x="1317742" y="1005545"/>
                  </a:cubicBezTo>
                  <a:cubicBezTo>
                    <a:pt x="1365278" y="1005545"/>
                    <a:pt x="1410107" y="993945"/>
                    <a:pt x="1449013" y="972471"/>
                  </a:cubicBezTo>
                  <a:lnTo>
                    <a:pt x="1449013" y="1444024"/>
                  </a:lnTo>
                  <a:lnTo>
                    <a:pt x="857954" y="1444024"/>
                  </a:lnTo>
                  <a:lnTo>
                    <a:pt x="857954" y="1542797"/>
                  </a:lnTo>
                  <a:cubicBezTo>
                    <a:pt x="916718" y="1581228"/>
                    <a:pt x="953273" y="1648172"/>
                    <a:pt x="953273" y="1723653"/>
                  </a:cubicBezTo>
                  <a:cubicBezTo>
                    <a:pt x="953273" y="1850000"/>
                    <a:pt x="850851" y="1952424"/>
                    <a:pt x="724507" y="1952424"/>
                  </a:cubicBezTo>
                  <a:cubicBezTo>
                    <a:pt x="598162" y="1952424"/>
                    <a:pt x="495741" y="1850000"/>
                    <a:pt x="495741" y="1723653"/>
                  </a:cubicBezTo>
                  <a:cubicBezTo>
                    <a:pt x="495741" y="1648172"/>
                    <a:pt x="532295" y="1581228"/>
                    <a:pt x="591060" y="1542797"/>
                  </a:cubicBezTo>
                  <a:lnTo>
                    <a:pt x="591060" y="1444024"/>
                  </a:lnTo>
                  <a:close/>
                </a:path>
              </a:pathLst>
            </a:custGeom>
            <a:solidFill>
              <a:schemeClr val="accent1"/>
            </a:solidFill>
            <a:ln w="6350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56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E9DC84B-2523-4D07-A13D-E4F5AD8F2DAF}"/>
                </a:ext>
              </a:extLst>
            </p:cNvPr>
            <p:cNvSpPr txBox="1"/>
            <p:nvPr/>
          </p:nvSpPr>
          <p:spPr>
            <a:xfrm>
              <a:off x="1331323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818D36-B8A4-4F0D-8E55-75E1F2FDF355}"/>
                </a:ext>
              </a:extLst>
            </p:cNvPr>
            <p:cNvSpPr txBox="1"/>
            <p:nvPr/>
          </p:nvSpPr>
          <p:spPr>
            <a:xfrm>
              <a:off x="2896441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3BE703F-DEC0-4F7A-8BF9-3046EA6049CF}"/>
                </a:ext>
              </a:extLst>
            </p:cNvPr>
            <p:cNvSpPr txBox="1"/>
            <p:nvPr/>
          </p:nvSpPr>
          <p:spPr>
            <a:xfrm>
              <a:off x="4461559" y="280770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772B72-28BB-44C6-A2E1-4B852372110D}"/>
                </a:ext>
              </a:extLst>
            </p:cNvPr>
            <p:cNvSpPr txBox="1"/>
            <p:nvPr/>
          </p:nvSpPr>
          <p:spPr>
            <a:xfrm>
              <a:off x="7570001" y="2798077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A4F4B6D-651E-413D-A54B-1A6451B69F34}"/>
                </a:ext>
              </a:extLst>
            </p:cNvPr>
            <p:cNvSpPr txBox="1"/>
            <p:nvPr/>
          </p:nvSpPr>
          <p:spPr>
            <a:xfrm>
              <a:off x="6024812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C6F2D8E-8739-4FB8-8305-111D8B9AE012}"/>
                </a:ext>
              </a:extLst>
            </p:cNvPr>
            <p:cNvSpPr txBox="1"/>
            <p:nvPr/>
          </p:nvSpPr>
          <p:spPr>
            <a:xfrm>
              <a:off x="9153183" y="3320012"/>
              <a:ext cx="1345760" cy="3026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cs typeface="Arial" pitchFamily="34" charset="0"/>
                </a:rPr>
                <a:t>Text  Here</a:t>
              </a:r>
              <a:endParaRPr lang="ko-KR" altLang="en-US" sz="1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Rounded Rectangle 12">
            <a:extLst>
              <a:ext uri="{FF2B5EF4-FFF2-40B4-BE49-F238E27FC236}">
                <a16:creationId xmlns:a16="http://schemas.microsoft.com/office/drawing/2014/main" id="{FF35C142-30F2-42BB-9E46-017387D6FAB4}"/>
              </a:ext>
            </a:extLst>
          </p:cNvPr>
          <p:cNvSpPr/>
          <p:nvPr/>
        </p:nvSpPr>
        <p:spPr>
          <a:xfrm flipH="1">
            <a:off x="7901874" y="4212979"/>
            <a:ext cx="1598400" cy="1908000"/>
          </a:xfrm>
          <a:prstGeom prst="roundRect">
            <a:avLst>
              <a:gd name="adj" fmla="val 608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2" name="Rounded Rectangle 8">
            <a:extLst>
              <a:ext uri="{FF2B5EF4-FFF2-40B4-BE49-F238E27FC236}">
                <a16:creationId xmlns:a16="http://schemas.microsoft.com/office/drawing/2014/main" id="{03D83E35-FC92-4772-85BF-34C00F453C29}"/>
              </a:ext>
            </a:extLst>
          </p:cNvPr>
          <p:cNvSpPr/>
          <p:nvPr/>
        </p:nvSpPr>
        <p:spPr>
          <a:xfrm flipH="1">
            <a:off x="7901873" y="4136478"/>
            <a:ext cx="1598400" cy="612000"/>
          </a:xfrm>
          <a:custGeom>
            <a:avLst/>
            <a:gdLst/>
            <a:ahLst/>
            <a:cxnLst/>
            <a:rect l="l" t="t" r="r" b="b"/>
            <a:pathLst>
              <a:path w="1800200" h="581397">
                <a:moveTo>
                  <a:pt x="109524" y="0"/>
                </a:moveTo>
                <a:lnTo>
                  <a:pt x="1690676" y="0"/>
                </a:lnTo>
                <a:cubicBezTo>
                  <a:pt x="1751164" y="0"/>
                  <a:pt x="1800200" y="49036"/>
                  <a:pt x="1800200" y="109524"/>
                </a:cubicBezTo>
                <a:lnTo>
                  <a:pt x="1800200" y="581397"/>
                </a:lnTo>
                <a:lnTo>
                  <a:pt x="0" y="581397"/>
                </a:lnTo>
                <a:lnTo>
                  <a:pt x="0" y="109524"/>
                </a:lnTo>
                <a:cubicBezTo>
                  <a:pt x="0" y="49036"/>
                  <a:pt x="49036" y="0"/>
                  <a:pt x="10952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8AEF64-861E-4A37-90E9-4C3B6E4180FB}"/>
              </a:ext>
            </a:extLst>
          </p:cNvPr>
          <p:cNvSpPr txBox="1"/>
          <p:nvPr/>
        </p:nvSpPr>
        <p:spPr>
          <a:xfrm>
            <a:off x="8024318" y="4927077"/>
            <a:ext cx="13169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ounded Rectangle 32">
            <a:extLst>
              <a:ext uri="{FF2B5EF4-FFF2-40B4-BE49-F238E27FC236}">
                <a16:creationId xmlns:a16="http://schemas.microsoft.com/office/drawing/2014/main" id="{61355F6D-441E-42F7-8762-5588BC9E9A54}"/>
              </a:ext>
            </a:extLst>
          </p:cNvPr>
          <p:cNvSpPr/>
          <p:nvPr/>
        </p:nvSpPr>
        <p:spPr>
          <a:xfrm>
            <a:off x="1525241" y="4282660"/>
            <a:ext cx="322637" cy="32263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5" name="Rectangle 16">
            <a:extLst>
              <a:ext uri="{FF2B5EF4-FFF2-40B4-BE49-F238E27FC236}">
                <a16:creationId xmlns:a16="http://schemas.microsoft.com/office/drawing/2014/main" id="{67FA1AF8-7940-405D-96F7-A9CDE3B46CE1}"/>
              </a:ext>
            </a:extLst>
          </p:cNvPr>
          <p:cNvSpPr/>
          <p:nvPr/>
        </p:nvSpPr>
        <p:spPr>
          <a:xfrm rot="2700000">
            <a:off x="3360194" y="4177607"/>
            <a:ext cx="265920" cy="476745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6" name="Rounded Rectangle 5">
            <a:extLst>
              <a:ext uri="{FF2B5EF4-FFF2-40B4-BE49-F238E27FC236}">
                <a16:creationId xmlns:a16="http://schemas.microsoft.com/office/drawing/2014/main" id="{46A6DB3F-C558-435A-8FCC-F797237964D3}"/>
              </a:ext>
            </a:extLst>
          </p:cNvPr>
          <p:cNvSpPr/>
          <p:nvPr/>
        </p:nvSpPr>
        <p:spPr>
          <a:xfrm flipH="1">
            <a:off x="6775642" y="4269762"/>
            <a:ext cx="391682" cy="323114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7" name="Oval 7">
            <a:extLst>
              <a:ext uri="{FF2B5EF4-FFF2-40B4-BE49-F238E27FC236}">
                <a16:creationId xmlns:a16="http://schemas.microsoft.com/office/drawing/2014/main" id="{36A8CA85-3F56-4862-A263-E5A4D9650D0D}"/>
              </a:ext>
            </a:extLst>
          </p:cNvPr>
          <p:cNvSpPr/>
          <p:nvPr/>
        </p:nvSpPr>
        <p:spPr>
          <a:xfrm>
            <a:off x="10271578" y="4269762"/>
            <a:ext cx="361277" cy="36127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8" name="Rectangle 36">
            <a:extLst>
              <a:ext uri="{FF2B5EF4-FFF2-40B4-BE49-F238E27FC236}">
                <a16:creationId xmlns:a16="http://schemas.microsoft.com/office/drawing/2014/main" id="{5309517F-CE3C-4F25-947B-66162A155324}"/>
              </a:ext>
            </a:extLst>
          </p:cNvPr>
          <p:cNvSpPr/>
          <p:nvPr/>
        </p:nvSpPr>
        <p:spPr>
          <a:xfrm>
            <a:off x="4976486" y="4282660"/>
            <a:ext cx="389370" cy="325482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39" name="자유형 151">
            <a:extLst>
              <a:ext uri="{FF2B5EF4-FFF2-40B4-BE49-F238E27FC236}">
                <a16:creationId xmlns:a16="http://schemas.microsoft.com/office/drawing/2014/main" id="{504776F8-0550-4A39-B983-8CDB2C2BBFB6}"/>
              </a:ext>
            </a:extLst>
          </p:cNvPr>
          <p:cNvSpPr/>
          <p:nvPr/>
        </p:nvSpPr>
        <p:spPr>
          <a:xfrm>
            <a:off x="8511508" y="4248784"/>
            <a:ext cx="369092" cy="387388"/>
          </a:xfrm>
          <a:custGeom>
            <a:avLst/>
            <a:gdLst>
              <a:gd name="connsiteX0" fmla="*/ 1460984 w 2921968"/>
              <a:gd name="connsiteY0" fmla="*/ 233294 h 3066808"/>
              <a:gd name="connsiteX1" fmla="*/ 1320049 w 2921968"/>
              <a:gd name="connsiteY1" fmla="*/ 374229 h 3066808"/>
              <a:gd name="connsiteX2" fmla="*/ 1460984 w 2921968"/>
              <a:gd name="connsiteY2" fmla="*/ 515164 h 3066808"/>
              <a:gd name="connsiteX3" fmla="*/ 1601919 w 2921968"/>
              <a:gd name="connsiteY3" fmla="*/ 374229 h 3066808"/>
              <a:gd name="connsiteX4" fmla="*/ 1460984 w 2921968"/>
              <a:gd name="connsiteY4" fmla="*/ 233294 h 3066808"/>
              <a:gd name="connsiteX5" fmla="*/ 1460984 w 2921968"/>
              <a:gd name="connsiteY5" fmla="*/ 0 h 3066808"/>
              <a:gd name="connsiteX6" fmla="*/ 1835213 w 2921968"/>
              <a:gd name="connsiteY6" fmla="*/ 374229 h 3066808"/>
              <a:gd name="connsiteX7" fmla="*/ 1670219 w 2921968"/>
              <a:gd name="connsiteY7" fmla="*/ 684545 h 3066808"/>
              <a:gd name="connsiteX8" fmla="*/ 1626866 w 2921968"/>
              <a:gd name="connsiteY8" fmla="*/ 708077 h 3066808"/>
              <a:gd name="connsiteX9" fmla="*/ 1646248 w 2921968"/>
              <a:gd name="connsiteY9" fmla="*/ 873151 h 3066808"/>
              <a:gd name="connsiteX10" fmla="*/ 2235203 w 2921968"/>
              <a:gd name="connsiteY10" fmla="*/ 873151 h 3066808"/>
              <a:gd name="connsiteX11" fmla="*/ 2241832 w 2921968"/>
              <a:gd name="connsiteY11" fmla="*/ 851796 h 3066808"/>
              <a:gd name="connsiteX12" fmla="*/ 2430803 w 2921968"/>
              <a:gd name="connsiteY12" fmla="*/ 726537 h 3066808"/>
              <a:gd name="connsiteX13" fmla="*/ 2635891 w 2921968"/>
              <a:gd name="connsiteY13" fmla="*/ 931625 h 3066808"/>
              <a:gd name="connsiteX14" fmla="*/ 2430803 w 2921968"/>
              <a:gd name="connsiteY14" fmla="*/ 1136713 h 3066808"/>
              <a:gd name="connsiteX15" fmla="*/ 2241832 w 2921968"/>
              <a:gd name="connsiteY15" fmla="*/ 1011455 h 3066808"/>
              <a:gd name="connsiteX16" fmla="*/ 2233652 w 2921968"/>
              <a:gd name="connsiteY16" fmla="*/ 985105 h 3066808"/>
              <a:gd name="connsiteX17" fmla="*/ 1659393 w 2921968"/>
              <a:gd name="connsiteY17" fmla="*/ 985105 h 3066808"/>
              <a:gd name="connsiteX18" fmla="*/ 1835639 w 2921968"/>
              <a:gd name="connsiteY18" fmla="*/ 2486125 h 3066808"/>
              <a:gd name="connsiteX19" fmla="*/ 2605322 w 2921968"/>
              <a:gd name="connsiteY19" fmla="*/ 1804902 h 3066808"/>
              <a:gd name="connsiteX20" fmla="*/ 2437231 w 2921968"/>
              <a:gd name="connsiteY20" fmla="*/ 1828663 h 3066808"/>
              <a:gd name="connsiteX21" fmla="*/ 2679599 w 2921968"/>
              <a:gd name="connsiteY21" fmla="*/ 1472350 h 3066808"/>
              <a:gd name="connsiteX22" fmla="*/ 2921968 w 2921968"/>
              <a:gd name="connsiteY22" fmla="*/ 1828663 h 3066808"/>
              <a:gd name="connsiteX23" fmla="*/ 2749252 w 2921968"/>
              <a:gd name="connsiteY23" fmla="*/ 1804848 h 3066808"/>
              <a:gd name="connsiteX24" fmla="*/ 1665272 w 2921968"/>
              <a:gd name="connsiteY24" fmla="*/ 2905483 h 3066808"/>
              <a:gd name="connsiteX25" fmla="*/ 1462434 w 2921968"/>
              <a:gd name="connsiteY25" fmla="*/ 3066808 h 3066808"/>
              <a:gd name="connsiteX26" fmla="*/ 1265857 w 2921968"/>
              <a:gd name="connsiteY26" fmla="*/ 2910631 h 3066808"/>
              <a:gd name="connsiteX27" fmla="*/ 175466 w 2921968"/>
              <a:gd name="connsiteY27" fmla="*/ 1804523 h 3066808"/>
              <a:gd name="connsiteX28" fmla="*/ 0 w 2921968"/>
              <a:gd name="connsiteY28" fmla="*/ 1828663 h 3066808"/>
              <a:gd name="connsiteX29" fmla="*/ 242369 w 2921968"/>
              <a:gd name="connsiteY29" fmla="*/ 1472350 h 3066808"/>
              <a:gd name="connsiteX30" fmla="*/ 484739 w 2921968"/>
              <a:gd name="connsiteY30" fmla="*/ 1828663 h 3066808"/>
              <a:gd name="connsiteX31" fmla="*/ 319066 w 2921968"/>
              <a:gd name="connsiteY31" fmla="*/ 1805271 h 3066808"/>
              <a:gd name="connsiteX32" fmla="*/ 1095798 w 2921968"/>
              <a:gd name="connsiteY32" fmla="*/ 2488933 h 3066808"/>
              <a:gd name="connsiteX33" fmla="*/ 1266566 w 2921968"/>
              <a:gd name="connsiteY33" fmla="*/ 985105 h 3066808"/>
              <a:gd name="connsiteX34" fmla="*/ 728631 w 2921968"/>
              <a:gd name="connsiteY34" fmla="*/ 985105 h 3066808"/>
              <a:gd name="connsiteX35" fmla="*/ 727109 w 2921968"/>
              <a:gd name="connsiteY35" fmla="*/ 987221 h 3066808"/>
              <a:gd name="connsiteX36" fmla="*/ 719586 w 2921968"/>
              <a:gd name="connsiteY36" fmla="*/ 1011455 h 3066808"/>
              <a:gd name="connsiteX37" fmla="*/ 530615 w 2921968"/>
              <a:gd name="connsiteY37" fmla="*/ 1136713 h 3066808"/>
              <a:gd name="connsiteX38" fmla="*/ 325527 w 2921968"/>
              <a:gd name="connsiteY38" fmla="*/ 931625 h 3066808"/>
              <a:gd name="connsiteX39" fmla="*/ 530615 w 2921968"/>
              <a:gd name="connsiteY39" fmla="*/ 726537 h 3066808"/>
              <a:gd name="connsiteX40" fmla="*/ 719586 w 2921968"/>
              <a:gd name="connsiteY40" fmla="*/ 851796 h 3066808"/>
              <a:gd name="connsiteX41" fmla="*/ 724380 w 2921968"/>
              <a:gd name="connsiteY41" fmla="*/ 867240 h 3066808"/>
              <a:gd name="connsiteX42" fmla="*/ 728634 w 2921968"/>
              <a:gd name="connsiteY42" fmla="*/ 873151 h 3066808"/>
              <a:gd name="connsiteX43" fmla="*/ 1279279 w 2921968"/>
              <a:gd name="connsiteY43" fmla="*/ 873151 h 3066808"/>
              <a:gd name="connsiteX44" fmla="*/ 1297855 w 2921968"/>
              <a:gd name="connsiteY44" fmla="*/ 709571 h 3066808"/>
              <a:gd name="connsiteX45" fmla="*/ 1251749 w 2921968"/>
              <a:gd name="connsiteY45" fmla="*/ 684545 h 3066808"/>
              <a:gd name="connsiteX46" fmla="*/ 1086755 w 2921968"/>
              <a:gd name="connsiteY46" fmla="*/ 374229 h 3066808"/>
              <a:gd name="connsiteX47" fmla="*/ 1460984 w 2921968"/>
              <a:gd name="connsiteY47" fmla="*/ 0 h 3066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2921968" h="3066808">
                <a:moveTo>
                  <a:pt x="1460984" y="233294"/>
                </a:moveTo>
                <a:cubicBezTo>
                  <a:pt x="1383148" y="233294"/>
                  <a:pt x="1320049" y="296393"/>
                  <a:pt x="1320049" y="374229"/>
                </a:cubicBezTo>
                <a:cubicBezTo>
                  <a:pt x="1320049" y="452065"/>
                  <a:pt x="1383148" y="515164"/>
                  <a:pt x="1460984" y="515164"/>
                </a:cubicBezTo>
                <a:cubicBezTo>
                  <a:pt x="1538820" y="515164"/>
                  <a:pt x="1601919" y="452065"/>
                  <a:pt x="1601919" y="374229"/>
                </a:cubicBezTo>
                <a:cubicBezTo>
                  <a:pt x="1601919" y="296393"/>
                  <a:pt x="1538820" y="233294"/>
                  <a:pt x="1460984" y="233294"/>
                </a:cubicBezTo>
                <a:close/>
                <a:moveTo>
                  <a:pt x="1460984" y="0"/>
                </a:moveTo>
                <a:cubicBezTo>
                  <a:pt x="1667665" y="0"/>
                  <a:pt x="1835213" y="167548"/>
                  <a:pt x="1835213" y="374229"/>
                </a:cubicBezTo>
                <a:cubicBezTo>
                  <a:pt x="1835213" y="503404"/>
                  <a:pt x="1769765" y="617294"/>
                  <a:pt x="1670219" y="684545"/>
                </a:cubicBezTo>
                <a:lnTo>
                  <a:pt x="1626866" y="708077"/>
                </a:lnTo>
                <a:lnTo>
                  <a:pt x="1646248" y="873151"/>
                </a:lnTo>
                <a:lnTo>
                  <a:pt x="2235203" y="873151"/>
                </a:lnTo>
                <a:lnTo>
                  <a:pt x="2241832" y="851796"/>
                </a:lnTo>
                <a:cubicBezTo>
                  <a:pt x="2272966" y="778187"/>
                  <a:pt x="2345853" y="726537"/>
                  <a:pt x="2430803" y="726537"/>
                </a:cubicBezTo>
                <a:cubicBezTo>
                  <a:pt x="2544070" y="726537"/>
                  <a:pt x="2635891" y="818358"/>
                  <a:pt x="2635891" y="931625"/>
                </a:cubicBezTo>
                <a:cubicBezTo>
                  <a:pt x="2635891" y="1044892"/>
                  <a:pt x="2544070" y="1136713"/>
                  <a:pt x="2430803" y="1136713"/>
                </a:cubicBezTo>
                <a:cubicBezTo>
                  <a:pt x="2345853" y="1136713"/>
                  <a:pt x="2272966" y="1085064"/>
                  <a:pt x="2241832" y="1011455"/>
                </a:cubicBezTo>
                <a:lnTo>
                  <a:pt x="2233652" y="985105"/>
                </a:lnTo>
                <a:lnTo>
                  <a:pt x="1659393" y="985105"/>
                </a:lnTo>
                <a:lnTo>
                  <a:pt x="1835639" y="2486125"/>
                </a:lnTo>
                <a:cubicBezTo>
                  <a:pt x="2257126" y="2356235"/>
                  <a:pt x="2582425" y="2203368"/>
                  <a:pt x="2605322" y="1804902"/>
                </a:cubicBezTo>
                <a:cubicBezTo>
                  <a:pt x="2547615" y="1806965"/>
                  <a:pt x="2490707" y="1815307"/>
                  <a:pt x="2437231" y="1828663"/>
                </a:cubicBezTo>
                <a:cubicBezTo>
                  <a:pt x="2542844" y="1722240"/>
                  <a:pt x="2642253" y="1622871"/>
                  <a:pt x="2679599" y="1472350"/>
                </a:cubicBezTo>
                <a:cubicBezTo>
                  <a:pt x="2719016" y="1621107"/>
                  <a:pt x="2816355" y="1715183"/>
                  <a:pt x="2921968" y="1828663"/>
                </a:cubicBezTo>
                <a:cubicBezTo>
                  <a:pt x="2868630" y="1815688"/>
                  <a:pt x="2809977" y="1807008"/>
                  <a:pt x="2749252" y="1804848"/>
                </a:cubicBezTo>
                <a:cubicBezTo>
                  <a:pt x="2719427" y="2342499"/>
                  <a:pt x="2353693" y="2860207"/>
                  <a:pt x="1665272" y="2905483"/>
                </a:cubicBezTo>
                <a:cubicBezTo>
                  <a:pt x="1561523" y="2978866"/>
                  <a:pt x="1523475" y="3013033"/>
                  <a:pt x="1462434" y="3066808"/>
                </a:cubicBezTo>
                <a:cubicBezTo>
                  <a:pt x="1404574" y="3011016"/>
                  <a:pt x="1369708" y="2980430"/>
                  <a:pt x="1265857" y="2910631"/>
                </a:cubicBezTo>
                <a:cubicBezTo>
                  <a:pt x="648092" y="2849018"/>
                  <a:pt x="205460" y="2343748"/>
                  <a:pt x="175466" y="1804523"/>
                </a:cubicBezTo>
                <a:cubicBezTo>
                  <a:pt x="115256" y="1806261"/>
                  <a:pt x="55763" y="1814736"/>
                  <a:pt x="0" y="1828663"/>
                </a:cubicBezTo>
                <a:cubicBezTo>
                  <a:pt x="105615" y="1722240"/>
                  <a:pt x="205022" y="1622871"/>
                  <a:pt x="242369" y="1472350"/>
                </a:cubicBezTo>
                <a:cubicBezTo>
                  <a:pt x="281785" y="1621107"/>
                  <a:pt x="379124" y="1715183"/>
                  <a:pt x="484739" y="1828663"/>
                </a:cubicBezTo>
                <a:cubicBezTo>
                  <a:pt x="433473" y="1816193"/>
                  <a:pt x="377298" y="1807690"/>
                  <a:pt x="319066" y="1805271"/>
                </a:cubicBezTo>
                <a:cubicBezTo>
                  <a:pt x="342774" y="2204526"/>
                  <a:pt x="675270" y="2359301"/>
                  <a:pt x="1095798" y="2488933"/>
                </a:cubicBezTo>
                <a:lnTo>
                  <a:pt x="1266566" y="985105"/>
                </a:lnTo>
                <a:lnTo>
                  <a:pt x="728631" y="985105"/>
                </a:lnTo>
                <a:lnTo>
                  <a:pt x="727109" y="987221"/>
                </a:lnTo>
                <a:lnTo>
                  <a:pt x="719586" y="1011455"/>
                </a:lnTo>
                <a:cubicBezTo>
                  <a:pt x="688452" y="1085064"/>
                  <a:pt x="615566" y="1136713"/>
                  <a:pt x="530615" y="1136713"/>
                </a:cubicBezTo>
                <a:cubicBezTo>
                  <a:pt x="417348" y="1136713"/>
                  <a:pt x="325527" y="1044892"/>
                  <a:pt x="325527" y="931625"/>
                </a:cubicBezTo>
                <a:cubicBezTo>
                  <a:pt x="325527" y="818358"/>
                  <a:pt x="417348" y="726537"/>
                  <a:pt x="530615" y="726537"/>
                </a:cubicBezTo>
                <a:cubicBezTo>
                  <a:pt x="615566" y="726537"/>
                  <a:pt x="688452" y="778187"/>
                  <a:pt x="719586" y="851796"/>
                </a:cubicBezTo>
                <a:lnTo>
                  <a:pt x="724380" y="867240"/>
                </a:lnTo>
                <a:lnTo>
                  <a:pt x="728634" y="873151"/>
                </a:lnTo>
                <a:lnTo>
                  <a:pt x="1279279" y="873151"/>
                </a:lnTo>
                <a:lnTo>
                  <a:pt x="1297855" y="709571"/>
                </a:lnTo>
                <a:lnTo>
                  <a:pt x="1251749" y="684545"/>
                </a:lnTo>
                <a:cubicBezTo>
                  <a:pt x="1152204" y="617294"/>
                  <a:pt x="1086755" y="503404"/>
                  <a:pt x="1086755" y="374229"/>
                </a:cubicBezTo>
                <a:cubicBezTo>
                  <a:pt x="1086755" y="167548"/>
                  <a:pt x="1254303" y="0"/>
                  <a:pt x="146098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565004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Freeform 15">
            <a:extLst>
              <a:ext uri="{FF2B5EF4-FFF2-40B4-BE49-F238E27FC236}">
                <a16:creationId xmlns:a16="http://schemas.microsoft.com/office/drawing/2014/main" id="{57A125A5-598C-4630-ABA3-1B37C9A3AE90}"/>
              </a:ext>
            </a:extLst>
          </p:cNvPr>
          <p:cNvSpPr>
            <a:spLocks noEditPoints="1"/>
          </p:cNvSpPr>
          <p:nvPr/>
        </p:nvSpPr>
        <p:spPr bwMode="auto">
          <a:xfrm>
            <a:off x="1813122" y="1743709"/>
            <a:ext cx="4000629" cy="4422256"/>
          </a:xfrm>
          <a:custGeom>
            <a:avLst/>
            <a:gdLst>
              <a:gd name="T0" fmla="*/ 2685 w 3729"/>
              <a:gd name="T1" fmla="*/ 507 h 4122"/>
              <a:gd name="T2" fmla="*/ 2661 w 3729"/>
              <a:gd name="T3" fmla="*/ 456 h 4122"/>
              <a:gd name="T4" fmla="*/ 1523 w 3729"/>
              <a:gd name="T5" fmla="*/ 69 h 4122"/>
              <a:gd name="T6" fmla="*/ 1572 w 3729"/>
              <a:gd name="T7" fmla="*/ 238 h 4122"/>
              <a:gd name="T8" fmla="*/ 1783 w 3729"/>
              <a:gd name="T9" fmla="*/ 335 h 4122"/>
              <a:gd name="T10" fmla="*/ 1951 w 3729"/>
              <a:gd name="T11" fmla="*/ 400 h 4122"/>
              <a:gd name="T12" fmla="*/ 2009 w 3729"/>
              <a:gd name="T13" fmla="*/ 278 h 4122"/>
              <a:gd name="T14" fmla="*/ 2176 w 3729"/>
              <a:gd name="T15" fmla="*/ 295 h 4122"/>
              <a:gd name="T16" fmla="*/ 2416 w 3729"/>
              <a:gd name="T17" fmla="*/ 362 h 4122"/>
              <a:gd name="T18" fmla="*/ 2612 w 3729"/>
              <a:gd name="T19" fmla="*/ 347 h 4122"/>
              <a:gd name="T20" fmla="*/ 2780 w 3729"/>
              <a:gd name="T21" fmla="*/ 509 h 4122"/>
              <a:gd name="T22" fmla="*/ 2772 w 3729"/>
              <a:gd name="T23" fmla="*/ 662 h 4122"/>
              <a:gd name="T24" fmla="*/ 2863 w 3729"/>
              <a:gd name="T25" fmla="*/ 831 h 4122"/>
              <a:gd name="T26" fmla="*/ 2949 w 3729"/>
              <a:gd name="T27" fmla="*/ 1031 h 4122"/>
              <a:gd name="T28" fmla="*/ 3078 w 3729"/>
              <a:gd name="T29" fmla="*/ 1226 h 4122"/>
              <a:gd name="T30" fmla="*/ 3289 w 3729"/>
              <a:gd name="T31" fmla="*/ 1406 h 4122"/>
              <a:gd name="T32" fmla="*/ 3320 w 3729"/>
              <a:gd name="T33" fmla="*/ 1506 h 4122"/>
              <a:gd name="T34" fmla="*/ 3552 w 3729"/>
              <a:gd name="T35" fmla="*/ 1486 h 4122"/>
              <a:gd name="T36" fmla="*/ 3725 w 3729"/>
              <a:gd name="T37" fmla="*/ 1511 h 4122"/>
              <a:gd name="T38" fmla="*/ 3672 w 3729"/>
              <a:gd name="T39" fmla="*/ 1675 h 4122"/>
              <a:gd name="T40" fmla="*/ 3612 w 3729"/>
              <a:gd name="T41" fmla="*/ 1811 h 4122"/>
              <a:gd name="T42" fmla="*/ 3460 w 3729"/>
              <a:gd name="T43" fmla="*/ 1998 h 4122"/>
              <a:gd name="T44" fmla="*/ 3252 w 3729"/>
              <a:gd name="T45" fmla="*/ 2178 h 4122"/>
              <a:gd name="T46" fmla="*/ 3083 w 3729"/>
              <a:gd name="T47" fmla="*/ 2411 h 4122"/>
              <a:gd name="T48" fmla="*/ 3154 w 3729"/>
              <a:gd name="T49" fmla="*/ 2731 h 4122"/>
              <a:gd name="T50" fmla="*/ 3152 w 3729"/>
              <a:gd name="T51" fmla="*/ 3018 h 4122"/>
              <a:gd name="T52" fmla="*/ 2923 w 3729"/>
              <a:gd name="T53" fmla="*/ 3191 h 4122"/>
              <a:gd name="T54" fmla="*/ 2840 w 3729"/>
              <a:gd name="T55" fmla="*/ 3315 h 4122"/>
              <a:gd name="T56" fmla="*/ 2849 w 3729"/>
              <a:gd name="T57" fmla="*/ 3515 h 4122"/>
              <a:gd name="T58" fmla="*/ 2712 w 3729"/>
              <a:gd name="T59" fmla="*/ 3622 h 4122"/>
              <a:gd name="T60" fmla="*/ 2623 w 3729"/>
              <a:gd name="T61" fmla="*/ 3811 h 4122"/>
              <a:gd name="T62" fmla="*/ 2440 w 3729"/>
              <a:gd name="T63" fmla="*/ 4009 h 4122"/>
              <a:gd name="T64" fmla="*/ 2203 w 3729"/>
              <a:gd name="T65" fmla="*/ 4073 h 4122"/>
              <a:gd name="T66" fmla="*/ 1967 w 3729"/>
              <a:gd name="T67" fmla="*/ 4102 h 4122"/>
              <a:gd name="T68" fmla="*/ 1892 w 3729"/>
              <a:gd name="T69" fmla="*/ 3989 h 4122"/>
              <a:gd name="T70" fmla="*/ 1849 w 3729"/>
              <a:gd name="T71" fmla="*/ 3802 h 4122"/>
              <a:gd name="T72" fmla="*/ 1740 w 3729"/>
              <a:gd name="T73" fmla="*/ 3606 h 4122"/>
              <a:gd name="T74" fmla="*/ 1689 w 3729"/>
              <a:gd name="T75" fmla="*/ 3366 h 4122"/>
              <a:gd name="T76" fmla="*/ 1583 w 3729"/>
              <a:gd name="T77" fmla="*/ 3175 h 4122"/>
              <a:gd name="T78" fmla="*/ 1609 w 3729"/>
              <a:gd name="T79" fmla="*/ 2911 h 4122"/>
              <a:gd name="T80" fmla="*/ 1656 w 3729"/>
              <a:gd name="T81" fmla="*/ 2706 h 4122"/>
              <a:gd name="T82" fmla="*/ 1589 w 3729"/>
              <a:gd name="T83" fmla="*/ 2426 h 4122"/>
              <a:gd name="T84" fmla="*/ 1429 w 3729"/>
              <a:gd name="T85" fmla="*/ 2218 h 4122"/>
              <a:gd name="T86" fmla="*/ 1463 w 3729"/>
              <a:gd name="T87" fmla="*/ 1969 h 4122"/>
              <a:gd name="T88" fmla="*/ 1256 w 3729"/>
              <a:gd name="T89" fmla="*/ 1898 h 4122"/>
              <a:gd name="T90" fmla="*/ 1003 w 3729"/>
              <a:gd name="T91" fmla="*/ 1809 h 4122"/>
              <a:gd name="T92" fmla="*/ 736 w 3729"/>
              <a:gd name="T93" fmla="*/ 1842 h 4122"/>
              <a:gd name="T94" fmla="*/ 509 w 3729"/>
              <a:gd name="T95" fmla="*/ 1889 h 4122"/>
              <a:gd name="T96" fmla="*/ 300 w 3729"/>
              <a:gd name="T97" fmla="*/ 1742 h 4122"/>
              <a:gd name="T98" fmla="*/ 209 w 3729"/>
              <a:gd name="T99" fmla="*/ 1615 h 4122"/>
              <a:gd name="T100" fmla="*/ 105 w 3729"/>
              <a:gd name="T101" fmla="*/ 1475 h 4122"/>
              <a:gd name="T102" fmla="*/ 34 w 3729"/>
              <a:gd name="T103" fmla="*/ 1347 h 4122"/>
              <a:gd name="T104" fmla="*/ 72 w 3729"/>
              <a:gd name="T105" fmla="*/ 1066 h 4122"/>
              <a:gd name="T106" fmla="*/ 69 w 3729"/>
              <a:gd name="T107" fmla="*/ 831 h 4122"/>
              <a:gd name="T108" fmla="*/ 180 w 3729"/>
              <a:gd name="T109" fmla="*/ 629 h 4122"/>
              <a:gd name="T110" fmla="*/ 280 w 3729"/>
              <a:gd name="T111" fmla="*/ 531 h 4122"/>
              <a:gd name="T112" fmla="*/ 529 w 3729"/>
              <a:gd name="T113" fmla="*/ 222 h 4122"/>
              <a:gd name="T114" fmla="*/ 643 w 3729"/>
              <a:gd name="T115" fmla="*/ 122 h 4122"/>
              <a:gd name="T116" fmla="*/ 829 w 3729"/>
              <a:gd name="T117" fmla="*/ 111 h 4122"/>
              <a:gd name="T118" fmla="*/ 1023 w 3729"/>
              <a:gd name="T119" fmla="*/ 51 h 4122"/>
              <a:gd name="T120" fmla="*/ 1380 w 3729"/>
              <a:gd name="T121" fmla="*/ 26 h 4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729" h="4122">
                <a:moveTo>
                  <a:pt x="2732" y="555"/>
                </a:moveTo>
                <a:lnTo>
                  <a:pt x="2736" y="558"/>
                </a:lnTo>
                <a:lnTo>
                  <a:pt x="2738" y="560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2"/>
                </a:lnTo>
                <a:lnTo>
                  <a:pt x="2740" y="560"/>
                </a:lnTo>
                <a:lnTo>
                  <a:pt x="2740" y="558"/>
                </a:lnTo>
                <a:lnTo>
                  <a:pt x="2736" y="556"/>
                </a:lnTo>
                <a:lnTo>
                  <a:pt x="2734" y="555"/>
                </a:lnTo>
                <a:lnTo>
                  <a:pt x="2732" y="555"/>
                </a:lnTo>
                <a:close/>
                <a:moveTo>
                  <a:pt x="2703" y="531"/>
                </a:moveTo>
                <a:lnTo>
                  <a:pt x="2723" y="555"/>
                </a:lnTo>
                <a:lnTo>
                  <a:pt x="2729" y="555"/>
                </a:lnTo>
                <a:lnTo>
                  <a:pt x="2723" y="547"/>
                </a:lnTo>
                <a:lnTo>
                  <a:pt x="2718" y="540"/>
                </a:lnTo>
                <a:lnTo>
                  <a:pt x="2711" y="535"/>
                </a:lnTo>
                <a:lnTo>
                  <a:pt x="2703" y="531"/>
                </a:lnTo>
                <a:close/>
                <a:moveTo>
                  <a:pt x="2672" y="478"/>
                </a:moveTo>
                <a:lnTo>
                  <a:pt x="2672" y="495"/>
                </a:lnTo>
                <a:lnTo>
                  <a:pt x="2680" y="495"/>
                </a:lnTo>
                <a:lnTo>
                  <a:pt x="2681" y="502"/>
                </a:lnTo>
                <a:lnTo>
                  <a:pt x="2685" y="507"/>
                </a:lnTo>
                <a:lnTo>
                  <a:pt x="2689" y="513"/>
                </a:lnTo>
                <a:lnTo>
                  <a:pt x="2692" y="518"/>
                </a:lnTo>
                <a:lnTo>
                  <a:pt x="2696" y="518"/>
                </a:lnTo>
                <a:lnTo>
                  <a:pt x="2696" y="502"/>
                </a:lnTo>
                <a:lnTo>
                  <a:pt x="2692" y="500"/>
                </a:lnTo>
                <a:lnTo>
                  <a:pt x="2689" y="498"/>
                </a:lnTo>
                <a:lnTo>
                  <a:pt x="2687" y="495"/>
                </a:lnTo>
                <a:lnTo>
                  <a:pt x="2685" y="491"/>
                </a:lnTo>
                <a:lnTo>
                  <a:pt x="2683" y="486"/>
                </a:lnTo>
                <a:lnTo>
                  <a:pt x="2676" y="486"/>
                </a:lnTo>
                <a:lnTo>
                  <a:pt x="2676" y="478"/>
                </a:lnTo>
                <a:lnTo>
                  <a:pt x="2672" y="478"/>
                </a:lnTo>
                <a:close/>
                <a:moveTo>
                  <a:pt x="2656" y="455"/>
                </a:moveTo>
                <a:lnTo>
                  <a:pt x="2660" y="458"/>
                </a:lnTo>
                <a:lnTo>
                  <a:pt x="2661" y="462"/>
                </a:lnTo>
                <a:lnTo>
                  <a:pt x="2663" y="464"/>
                </a:lnTo>
                <a:lnTo>
                  <a:pt x="2667" y="469"/>
                </a:lnTo>
                <a:lnTo>
                  <a:pt x="2669" y="475"/>
                </a:lnTo>
                <a:lnTo>
                  <a:pt x="2672" y="475"/>
                </a:lnTo>
                <a:lnTo>
                  <a:pt x="2671" y="467"/>
                </a:lnTo>
                <a:lnTo>
                  <a:pt x="2669" y="462"/>
                </a:lnTo>
                <a:lnTo>
                  <a:pt x="2667" y="458"/>
                </a:lnTo>
                <a:lnTo>
                  <a:pt x="2661" y="456"/>
                </a:lnTo>
                <a:lnTo>
                  <a:pt x="2656" y="455"/>
                </a:lnTo>
                <a:close/>
                <a:moveTo>
                  <a:pt x="1469" y="0"/>
                </a:moveTo>
                <a:lnTo>
                  <a:pt x="1480" y="2"/>
                </a:lnTo>
                <a:lnTo>
                  <a:pt x="1480" y="6"/>
                </a:lnTo>
                <a:lnTo>
                  <a:pt x="1485" y="7"/>
                </a:lnTo>
                <a:lnTo>
                  <a:pt x="1489" y="9"/>
                </a:lnTo>
                <a:lnTo>
                  <a:pt x="1494" y="9"/>
                </a:lnTo>
                <a:lnTo>
                  <a:pt x="1500" y="9"/>
                </a:lnTo>
                <a:lnTo>
                  <a:pt x="1500" y="29"/>
                </a:lnTo>
                <a:lnTo>
                  <a:pt x="1511" y="27"/>
                </a:lnTo>
                <a:lnTo>
                  <a:pt x="1518" y="24"/>
                </a:lnTo>
                <a:lnTo>
                  <a:pt x="1527" y="20"/>
                </a:lnTo>
                <a:lnTo>
                  <a:pt x="1540" y="18"/>
                </a:lnTo>
                <a:lnTo>
                  <a:pt x="1543" y="27"/>
                </a:lnTo>
                <a:lnTo>
                  <a:pt x="1545" y="42"/>
                </a:lnTo>
                <a:lnTo>
                  <a:pt x="1543" y="55"/>
                </a:lnTo>
                <a:lnTo>
                  <a:pt x="1540" y="55"/>
                </a:lnTo>
                <a:lnTo>
                  <a:pt x="1538" y="58"/>
                </a:lnTo>
                <a:lnTo>
                  <a:pt x="1536" y="60"/>
                </a:lnTo>
                <a:lnTo>
                  <a:pt x="1534" y="62"/>
                </a:lnTo>
                <a:lnTo>
                  <a:pt x="1534" y="66"/>
                </a:lnTo>
                <a:lnTo>
                  <a:pt x="1532" y="69"/>
                </a:lnTo>
                <a:lnTo>
                  <a:pt x="1523" y="69"/>
                </a:lnTo>
                <a:lnTo>
                  <a:pt x="1523" y="75"/>
                </a:lnTo>
                <a:lnTo>
                  <a:pt x="1521" y="76"/>
                </a:lnTo>
                <a:lnTo>
                  <a:pt x="1521" y="80"/>
                </a:lnTo>
                <a:lnTo>
                  <a:pt x="1520" y="86"/>
                </a:lnTo>
                <a:lnTo>
                  <a:pt x="1534" y="96"/>
                </a:lnTo>
                <a:lnTo>
                  <a:pt x="1541" y="111"/>
                </a:lnTo>
                <a:lnTo>
                  <a:pt x="1545" y="129"/>
                </a:lnTo>
                <a:lnTo>
                  <a:pt x="1543" y="155"/>
                </a:lnTo>
                <a:lnTo>
                  <a:pt x="1516" y="178"/>
                </a:lnTo>
                <a:lnTo>
                  <a:pt x="1512" y="186"/>
                </a:lnTo>
                <a:lnTo>
                  <a:pt x="1503" y="186"/>
                </a:lnTo>
                <a:lnTo>
                  <a:pt x="1503" y="191"/>
                </a:lnTo>
                <a:lnTo>
                  <a:pt x="1492" y="195"/>
                </a:lnTo>
                <a:lnTo>
                  <a:pt x="1496" y="202"/>
                </a:lnTo>
                <a:lnTo>
                  <a:pt x="1509" y="206"/>
                </a:lnTo>
                <a:lnTo>
                  <a:pt x="1514" y="200"/>
                </a:lnTo>
                <a:lnTo>
                  <a:pt x="1523" y="198"/>
                </a:lnTo>
                <a:lnTo>
                  <a:pt x="1532" y="200"/>
                </a:lnTo>
                <a:lnTo>
                  <a:pt x="1543" y="202"/>
                </a:lnTo>
                <a:lnTo>
                  <a:pt x="1549" y="229"/>
                </a:lnTo>
                <a:lnTo>
                  <a:pt x="1560" y="235"/>
                </a:lnTo>
                <a:lnTo>
                  <a:pt x="1560" y="238"/>
                </a:lnTo>
                <a:lnTo>
                  <a:pt x="1572" y="238"/>
                </a:lnTo>
                <a:lnTo>
                  <a:pt x="1572" y="242"/>
                </a:lnTo>
                <a:lnTo>
                  <a:pt x="1589" y="242"/>
                </a:lnTo>
                <a:lnTo>
                  <a:pt x="1592" y="251"/>
                </a:lnTo>
                <a:lnTo>
                  <a:pt x="1600" y="251"/>
                </a:lnTo>
                <a:lnTo>
                  <a:pt x="1600" y="255"/>
                </a:lnTo>
                <a:lnTo>
                  <a:pt x="1609" y="255"/>
                </a:lnTo>
                <a:lnTo>
                  <a:pt x="1609" y="258"/>
                </a:lnTo>
                <a:lnTo>
                  <a:pt x="1660" y="255"/>
                </a:lnTo>
                <a:lnTo>
                  <a:pt x="1660" y="258"/>
                </a:lnTo>
                <a:lnTo>
                  <a:pt x="1680" y="258"/>
                </a:lnTo>
                <a:lnTo>
                  <a:pt x="1680" y="262"/>
                </a:lnTo>
                <a:lnTo>
                  <a:pt x="1700" y="262"/>
                </a:lnTo>
                <a:lnTo>
                  <a:pt x="1700" y="266"/>
                </a:lnTo>
                <a:lnTo>
                  <a:pt x="1709" y="266"/>
                </a:lnTo>
                <a:lnTo>
                  <a:pt x="1712" y="275"/>
                </a:lnTo>
                <a:lnTo>
                  <a:pt x="1720" y="275"/>
                </a:lnTo>
                <a:lnTo>
                  <a:pt x="1720" y="278"/>
                </a:lnTo>
                <a:lnTo>
                  <a:pt x="1752" y="278"/>
                </a:lnTo>
                <a:lnTo>
                  <a:pt x="1756" y="286"/>
                </a:lnTo>
                <a:lnTo>
                  <a:pt x="1763" y="286"/>
                </a:lnTo>
                <a:lnTo>
                  <a:pt x="1769" y="322"/>
                </a:lnTo>
                <a:lnTo>
                  <a:pt x="1778" y="329"/>
                </a:lnTo>
                <a:lnTo>
                  <a:pt x="1783" y="335"/>
                </a:lnTo>
                <a:lnTo>
                  <a:pt x="1789" y="340"/>
                </a:lnTo>
                <a:lnTo>
                  <a:pt x="1796" y="344"/>
                </a:lnTo>
                <a:lnTo>
                  <a:pt x="1807" y="346"/>
                </a:lnTo>
                <a:lnTo>
                  <a:pt x="1823" y="346"/>
                </a:lnTo>
                <a:lnTo>
                  <a:pt x="1836" y="351"/>
                </a:lnTo>
                <a:lnTo>
                  <a:pt x="1849" y="351"/>
                </a:lnTo>
                <a:lnTo>
                  <a:pt x="1863" y="355"/>
                </a:lnTo>
                <a:lnTo>
                  <a:pt x="1863" y="358"/>
                </a:lnTo>
                <a:lnTo>
                  <a:pt x="1880" y="358"/>
                </a:lnTo>
                <a:lnTo>
                  <a:pt x="1883" y="366"/>
                </a:lnTo>
                <a:lnTo>
                  <a:pt x="1896" y="366"/>
                </a:lnTo>
                <a:lnTo>
                  <a:pt x="1896" y="369"/>
                </a:lnTo>
                <a:lnTo>
                  <a:pt x="1903" y="369"/>
                </a:lnTo>
                <a:lnTo>
                  <a:pt x="1903" y="375"/>
                </a:lnTo>
                <a:lnTo>
                  <a:pt x="1916" y="375"/>
                </a:lnTo>
                <a:lnTo>
                  <a:pt x="1920" y="382"/>
                </a:lnTo>
                <a:lnTo>
                  <a:pt x="1929" y="382"/>
                </a:lnTo>
                <a:lnTo>
                  <a:pt x="1932" y="391"/>
                </a:lnTo>
                <a:lnTo>
                  <a:pt x="1934" y="391"/>
                </a:lnTo>
                <a:lnTo>
                  <a:pt x="1938" y="393"/>
                </a:lnTo>
                <a:lnTo>
                  <a:pt x="1941" y="396"/>
                </a:lnTo>
                <a:lnTo>
                  <a:pt x="1945" y="398"/>
                </a:lnTo>
                <a:lnTo>
                  <a:pt x="1951" y="400"/>
                </a:lnTo>
                <a:lnTo>
                  <a:pt x="1954" y="402"/>
                </a:lnTo>
                <a:lnTo>
                  <a:pt x="1956" y="402"/>
                </a:lnTo>
                <a:lnTo>
                  <a:pt x="1956" y="398"/>
                </a:lnTo>
                <a:lnTo>
                  <a:pt x="1969" y="398"/>
                </a:lnTo>
                <a:lnTo>
                  <a:pt x="1972" y="393"/>
                </a:lnTo>
                <a:lnTo>
                  <a:pt x="1976" y="389"/>
                </a:lnTo>
                <a:lnTo>
                  <a:pt x="1980" y="386"/>
                </a:lnTo>
                <a:lnTo>
                  <a:pt x="1983" y="382"/>
                </a:lnTo>
                <a:lnTo>
                  <a:pt x="1985" y="376"/>
                </a:lnTo>
                <a:lnTo>
                  <a:pt x="1989" y="369"/>
                </a:lnTo>
                <a:lnTo>
                  <a:pt x="1989" y="369"/>
                </a:lnTo>
                <a:lnTo>
                  <a:pt x="1991" y="367"/>
                </a:lnTo>
                <a:lnTo>
                  <a:pt x="1992" y="367"/>
                </a:lnTo>
                <a:lnTo>
                  <a:pt x="1992" y="366"/>
                </a:lnTo>
                <a:lnTo>
                  <a:pt x="1992" y="362"/>
                </a:lnTo>
                <a:lnTo>
                  <a:pt x="1992" y="358"/>
                </a:lnTo>
                <a:lnTo>
                  <a:pt x="1989" y="358"/>
                </a:lnTo>
                <a:lnTo>
                  <a:pt x="1989" y="349"/>
                </a:lnTo>
                <a:lnTo>
                  <a:pt x="1983" y="349"/>
                </a:lnTo>
                <a:lnTo>
                  <a:pt x="1981" y="331"/>
                </a:lnTo>
                <a:lnTo>
                  <a:pt x="1985" y="311"/>
                </a:lnTo>
                <a:lnTo>
                  <a:pt x="1989" y="295"/>
                </a:lnTo>
                <a:lnTo>
                  <a:pt x="2009" y="278"/>
                </a:lnTo>
                <a:lnTo>
                  <a:pt x="2009" y="275"/>
                </a:lnTo>
                <a:lnTo>
                  <a:pt x="2023" y="271"/>
                </a:lnTo>
                <a:lnTo>
                  <a:pt x="2029" y="262"/>
                </a:lnTo>
                <a:lnTo>
                  <a:pt x="2056" y="262"/>
                </a:lnTo>
                <a:lnTo>
                  <a:pt x="2063" y="251"/>
                </a:lnTo>
                <a:lnTo>
                  <a:pt x="2112" y="251"/>
                </a:lnTo>
                <a:lnTo>
                  <a:pt x="2112" y="255"/>
                </a:lnTo>
                <a:lnTo>
                  <a:pt x="2123" y="255"/>
                </a:lnTo>
                <a:lnTo>
                  <a:pt x="2123" y="258"/>
                </a:lnTo>
                <a:lnTo>
                  <a:pt x="2132" y="258"/>
                </a:lnTo>
                <a:lnTo>
                  <a:pt x="2132" y="262"/>
                </a:lnTo>
                <a:lnTo>
                  <a:pt x="2160" y="262"/>
                </a:lnTo>
                <a:lnTo>
                  <a:pt x="2160" y="266"/>
                </a:lnTo>
                <a:lnTo>
                  <a:pt x="2163" y="271"/>
                </a:lnTo>
                <a:lnTo>
                  <a:pt x="2163" y="273"/>
                </a:lnTo>
                <a:lnTo>
                  <a:pt x="2165" y="276"/>
                </a:lnTo>
                <a:lnTo>
                  <a:pt x="2163" y="280"/>
                </a:lnTo>
                <a:lnTo>
                  <a:pt x="2163" y="282"/>
                </a:lnTo>
                <a:lnTo>
                  <a:pt x="2165" y="284"/>
                </a:lnTo>
                <a:lnTo>
                  <a:pt x="2167" y="286"/>
                </a:lnTo>
                <a:lnTo>
                  <a:pt x="2171" y="287"/>
                </a:lnTo>
                <a:lnTo>
                  <a:pt x="2176" y="289"/>
                </a:lnTo>
                <a:lnTo>
                  <a:pt x="2176" y="295"/>
                </a:lnTo>
                <a:lnTo>
                  <a:pt x="2203" y="295"/>
                </a:lnTo>
                <a:lnTo>
                  <a:pt x="2203" y="298"/>
                </a:lnTo>
                <a:lnTo>
                  <a:pt x="2220" y="302"/>
                </a:lnTo>
                <a:lnTo>
                  <a:pt x="2220" y="306"/>
                </a:lnTo>
                <a:lnTo>
                  <a:pt x="2223" y="306"/>
                </a:lnTo>
                <a:lnTo>
                  <a:pt x="2225" y="306"/>
                </a:lnTo>
                <a:lnTo>
                  <a:pt x="2227" y="304"/>
                </a:lnTo>
                <a:lnTo>
                  <a:pt x="2227" y="302"/>
                </a:lnTo>
                <a:lnTo>
                  <a:pt x="2229" y="302"/>
                </a:lnTo>
                <a:lnTo>
                  <a:pt x="2243" y="302"/>
                </a:lnTo>
                <a:lnTo>
                  <a:pt x="2256" y="306"/>
                </a:lnTo>
                <a:lnTo>
                  <a:pt x="2269" y="309"/>
                </a:lnTo>
                <a:lnTo>
                  <a:pt x="2272" y="342"/>
                </a:lnTo>
                <a:lnTo>
                  <a:pt x="2296" y="346"/>
                </a:lnTo>
                <a:lnTo>
                  <a:pt x="2305" y="344"/>
                </a:lnTo>
                <a:lnTo>
                  <a:pt x="2318" y="342"/>
                </a:lnTo>
                <a:lnTo>
                  <a:pt x="2332" y="342"/>
                </a:lnTo>
                <a:lnTo>
                  <a:pt x="2332" y="346"/>
                </a:lnTo>
                <a:lnTo>
                  <a:pt x="2369" y="349"/>
                </a:lnTo>
                <a:lnTo>
                  <a:pt x="2369" y="355"/>
                </a:lnTo>
                <a:lnTo>
                  <a:pt x="2389" y="355"/>
                </a:lnTo>
                <a:lnTo>
                  <a:pt x="2392" y="362"/>
                </a:lnTo>
                <a:lnTo>
                  <a:pt x="2416" y="362"/>
                </a:lnTo>
                <a:lnTo>
                  <a:pt x="2416" y="366"/>
                </a:lnTo>
                <a:lnTo>
                  <a:pt x="2429" y="369"/>
                </a:lnTo>
                <a:lnTo>
                  <a:pt x="2449" y="369"/>
                </a:lnTo>
                <a:lnTo>
                  <a:pt x="2456" y="375"/>
                </a:lnTo>
                <a:lnTo>
                  <a:pt x="2467" y="380"/>
                </a:lnTo>
                <a:lnTo>
                  <a:pt x="2480" y="384"/>
                </a:lnTo>
                <a:lnTo>
                  <a:pt x="2492" y="382"/>
                </a:lnTo>
                <a:lnTo>
                  <a:pt x="2503" y="366"/>
                </a:lnTo>
                <a:lnTo>
                  <a:pt x="2536" y="358"/>
                </a:lnTo>
                <a:lnTo>
                  <a:pt x="2536" y="349"/>
                </a:lnTo>
                <a:lnTo>
                  <a:pt x="2563" y="346"/>
                </a:lnTo>
                <a:lnTo>
                  <a:pt x="2569" y="338"/>
                </a:lnTo>
                <a:lnTo>
                  <a:pt x="2572" y="336"/>
                </a:lnTo>
                <a:lnTo>
                  <a:pt x="2578" y="338"/>
                </a:lnTo>
                <a:lnTo>
                  <a:pt x="2583" y="338"/>
                </a:lnTo>
                <a:lnTo>
                  <a:pt x="2589" y="340"/>
                </a:lnTo>
                <a:lnTo>
                  <a:pt x="2592" y="340"/>
                </a:lnTo>
                <a:lnTo>
                  <a:pt x="2596" y="342"/>
                </a:lnTo>
                <a:lnTo>
                  <a:pt x="2600" y="349"/>
                </a:lnTo>
                <a:lnTo>
                  <a:pt x="2603" y="351"/>
                </a:lnTo>
                <a:lnTo>
                  <a:pt x="2607" y="349"/>
                </a:lnTo>
                <a:lnTo>
                  <a:pt x="2611" y="349"/>
                </a:lnTo>
                <a:lnTo>
                  <a:pt x="2612" y="347"/>
                </a:lnTo>
                <a:lnTo>
                  <a:pt x="2612" y="346"/>
                </a:lnTo>
                <a:lnTo>
                  <a:pt x="2616" y="346"/>
                </a:lnTo>
                <a:lnTo>
                  <a:pt x="2620" y="346"/>
                </a:lnTo>
                <a:lnTo>
                  <a:pt x="2623" y="347"/>
                </a:lnTo>
                <a:lnTo>
                  <a:pt x="2625" y="349"/>
                </a:lnTo>
                <a:lnTo>
                  <a:pt x="2629" y="349"/>
                </a:lnTo>
                <a:lnTo>
                  <a:pt x="2629" y="362"/>
                </a:lnTo>
                <a:lnTo>
                  <a:pt x="2641" y="364"/>
                </a:lnTo>
                <a:lnTo>
                  <a:pt x="2660" y="367"/>
                </a:lnTo>
                <a:lnTo>
                  <a:pt x="2681" y="369"/>
                </a:lnTo>
                <a:lnTo>
                  <a:pt x="2701" y="369"/>
                </a:lnTo>
                <a:lnTo>
                  <a:pt x="2716" y="366"/>
                </a:lnTo>
                <a:lnTo>
                  <a:pt x="2716" y="362"/>
                </a:lnTo>
                <a:lnTo>
                  <a:pt x="2743" y="358"/>
                </a:lnTo>
                <a:lnTo>
                  <a:pt x="2756" y="395"/>
                </a:lnTo>
                <a:lnTo>
                  <a:pt x="2769" y="402"/>
                </a:lnTo>
                <a:lnTo>
                  <a:pt x="2769" y="426"/>
                </a:lnTo>
                <a:lnTo>
                  <a:pt x="2776" y="429"/>
                </a:lnTo>
                <a:lnTo>
                  <a:pt x="2776" y="438"/>
                </a:lnTo>
                <a:lnTo>
                  <a:pt x="2780" y="438"/>
                </a:lnTo>
                <a:lnTo>
                  <a:pt x="2780" y="446"/>
                </a:lnTo>
                <a:lnTo>
                  <a:pt x="2783" y="446"/>
                </a:lnTo>
                <a:lnTo>
                  <a:pt x="2780" y="509"/>
                </a:lnTo>
                <a:lnTo>
                  <a:pt x="2776" y="509"/>
                </a:lnTo>
                <a:lnTo>
                  <a:pt x="2776" y="518"/>
                </a:lnTo>
                <a:lnTo>
                  <a:pt x="2772" y="518"/>
                </a:lnTo>
                <a:lnTo>
                  <a:pt x="2772" y="531"/>
                </a:lnTo>
                <a:lnTo>
                  <a:pt x="2769" y="531"/>
                </a:lnTo>
                <a:lnTo>
                  <a:pt x="2769" y="535"/>
                </a:lnTo>
                <a:lnTo>
                  <a:pt x="2772" y="535"/>
                </a:lnTo>
                <a:lnTo>
                  <a:pt x="2772" y="558"/>
                </a:lnTo>
                <a:lnTo>
                  <a:pt x="2763" y="564"/>
                </a:lnTo>
                <a:lnTo>
                  <a:pt x="2758" y="567"/>
                </a:lnTo>
                <a:lnTo>
                  <a:pt x="2752" y="569"/>
                </a:lnTo>
                <a:lnTo>
                  <a:pt x="2740" y="566"/>
                </a:lnTo>
                <a:lnTo>
                  <a:pt x="2740" y="578"/>
                </a:lnTo>
                <a:lnTo>
                  <a:pt x="2736" y="578"/>
                </a:lnTo>
                <a:lnTo>
                  <a:pt x="2736" y="582"/>
                </a:lnTo>
                <a:lnTo>
                  <a:pt x="2740" y="582"/>
                </a:lnTo>
                <a:lnTo>
                  <a:pt x="2743" y="602"/>
                </a:lnTo>
                <a:lnTo>
                  <a:pt x="2749" y="602"/>
                </a:lnTo>
                <a:lnTo>
                  <a:pt x="2749" y="615"/>
                </a:lnTo>
                <a:lnTo>
                  <a:pt x="2752" y="615"/>
                </a:lnTo>
                <a:lnTo>
                  <a:pt x="2756" y="635"/>
                </a:lnTo>
                <a:lnTo>
                  <a:pt x="2763" y="638"/>
                </a:lnTo>
                <a:lnTo>
                  <a:pt x="2772" y="662"/>
                </a:lnTo>
                <a:lnTo>
                  <a:pt x="2780" y="666"/>
                </a:lnTo>
                <a:lnTo>
                  <a:pt x="2780" y="678"/>
                </a:lnTo>
                <a:lnTo>
                  <a:pt x="2783" y="678"/>
                </a:lnTo>
                <a:lnTo>
                  <a:pt x="2783" y="686"/>
                </a:lnTo>
                <a:lnTo>
                  <a:pt x="2792" y="691"/>
                </a:lnTo>
                <a:lnTo>
                  <a:pt x="2796" y="706"/>
                </a:lnTo>
                <a:lnTo>
                  <a:pt x="2809" y="715"/>
                </a:lnTo>
                <a:lnTo>
                  <a:pt x="2816" y="738"/>
                </a:lnTo>
                <a:lnTo>
                  <a:pt x="2820" y="738"/>
                </a:lnTo>
                <a:lnTo>
                  <a:pt x="2820" y="746"/>
                </a:lnTo>
                <a:lnTo>
                  <a:pt x="2829" y="751"/>
                </a:lnTo>
                <a:lnTo>
                  <a:pt x="2849" y="775"/>
                </a:lnTo>
                <a:lnTo>
                  <a:pt x="2845" y="782"/>
                </a:lnTo>
                <a:lnTo>
                  <a:pt x="2841" y="789"/>
                </a:lnTo>
                <a:lnTo>
                  <a:pt x="2840" y="796"/>
                </a:lnTo>
                <a:lnTo>
                  <a:pt x="2840" y="806"/>
                </a:lnTo>
                <a:lnTo>
                  <a:pt x="2843" y="806"/>
                </a:lnTo>
                <a:lnTo>
                  <a:pt x="2843" y="818"/>
                </a:lnTo>
                <a:lnTo>
                  <a:pt x="2849" y="818"/>
                </a:lnTo>
                <a:lnTo>
                  <a:pt x="2852" y="822"/>
                </a:lnTo>
                <a:lnTo>
                  <a:pt x="2856" y="824"/>
                </a:lnTo>
                <a:lnTo>
                  <a:pt x="2860" y="827"/>
                </a:lnTo>
                <a:lnTo>
                  <a:pt x="2863" y="831"/>
                </a:lnTo>
                <a:lnTo>
                  <a:pt x="2869" y="838"/>
                </a:lnTo>
                <a:lnTo>
                  <a:pt x="2876" y="838"/>
                </a:lnTo>
                <a:lnTo>
                  <a:pt x="2876" y="842"/>
                </a:lnTo>
                <a:lnTo>
                  <a:pt x="2889" y="842"/>
                </a:lnTo>
                <a:lnTo>
                  <a:pt x="2889" y="844"/>
                </a:lnTo>
                <a:lnTo>
                  <a:pt x="2891" y="847"/>
                </a:lnTo>
                <a:lnTo>
                  <a:pt x="2894" y="851"/>
                </a:lnTo>
                <a:lnTo>
                  <a:pt x="2896" y="856"/>
                </a:lnTo>
                <a:lnTo>
                  <a:pt x="2900" y="860"/>
                </a:lnTo>
                <a:lnTo>
                  <a:pt x="2901" y="864"/>
                </a:lnTo>
                <a:lnTo>
                  <a:pt x="2903" y="866"/>
                </a:lnTo>
                <a:lnTo>
                  <a:pt x="2912" y="866"/>
                </a:lnTo>
                <a:lnTo>
                  <a:pt x="2916" y="875"/>
                </a:lnTo>
                <a:lnTo>
                  <a:pt x="2920" y="875"/>
                </a:lnTo>
                <a:lnTo>
                  <a:pt x="2920" y="895"/>
                </a:lnTo>
                <a:lnTo>
                  <a:pt x="2923" y="895"/>
                </a:lnTo>
                <a:lnTo>
                  <a:pt x="2932" y="918"/>
                </a:lnTo>
                <a:lnTo>
                  <a:pt x="2936" y="918"/>
                </a:lnTo>
                <a:lnTo>
                  <a:pt x="2936" y="951"/>
                </a:lnTo>
                <a:lnTo>
                  <a:pt x="2940" y="951"/>
                </a:lnTo>
                <a:lnTo>
                  <a:pt x="2940" y="958"/>
                </a:lnTo>
                <a:lnTo>
                  <a:pt x="2943" y="958"/>
                </a:lnTo>
                <a:lnTo>
                  <a:pt x="2949" y="1031"/>
                </a:lnTo>
                <a:lnTo>
                  <a:pt x="2956" y="1035"/>
                </a:lnTo>
                <a:lnTo>
                  <a:pt x="2960" y="1062"/>
                </a:lnTo>
                <a:lnTo>
                  <a:pt x="2976" y="1062"/>
                </a:lnTo>
                <a:lnTo>
                  <a:pt x="2987" y="1076"/>
                </a:lnTo>
                <a:lnTo>
                  <a:pt x="3003" y="1091"/>
                </a:lnTo>
                <a:lnTo>
                  <a:pt x="3020" y="1098"/>
                </a:lnTo>
                <a:lnTo>
                  <a:pt x="3020" y="1106"/>
                </a:lnTo>
                <a:lnTo>
                  <a:pt x="3029" y="1106"/>
                </a:lnTo>
                <a:lnTo>
                  <a:pt x="3032" y="1118"/>
                </a:lnTo>
                <a:lnTo>
                  <a:pt x="3040" y="1122"/>
                </a:lnTo>
                <a:lnTo>
                  <a:pt x="3056" y="1171"/>
                </a:lnTo>
                <a:lnTo>
                  <a:pt x="3060" y="1171"/>
                </a:lnTo>
                <a:lnTo>
                  <a:pt x="3060" y="1195"/>
                </a:lnTo>
                <a:lnTo>
                  <a:pt x="3063" y="1195"/>
                </a:lnTo>
                <a:lnTo>
                  <a:pt x="3063" y="1202"/>
                </a:lnTo>
                <a:lnTo>
                  <a:pt x="3069" y="1202"/>
                </a:lnTo>
                <a:lnTo>
                  <a:pt x="3069" y="1222"/>
                </a:lnTo>
                <a:lnTo>
                  <a:pt x="3072" y="1222"/>
                </a:lnTo>
                <a:lnTo>
                  <a:pt x="3074" y="1224"/>
                </a:lnTo>
                <a:lnTo>
                  <a:pt x="3074" y="1224"/>
                </a:lnTo>
                <a:lnTo>
                  <a:pt x="3074" y="1226"/>
                </a:lnTo>
                <a:lnTo>
                  <a:pt x="3076" y="1226"/>
                </a:lnTo>
                <a:lnTo>
                  <a:pt x="3078" y="1226"/>
                </a:lnTo>
                <a:lnTo>
                  <a:pt x="3080" y="1226"/>
                </a:lnTo>
                <a:lnTo>
                  <a:pt x="3089" y="1251"/>
                </a:lnTo>
                <a:lnTo>
                  <a:pt x="3112" y="1251"/>
                </a:lnTo>
                <a:lnTo>
                  <a:pt x="3116" y="1275"/>
                </a:lnTo>
                <a:lnTo>
                  <a:pt x="3120" y="1275"/>
                </a:lnTo>
                <a:lnTo>
                  <a:pt x="3120" y="1278"/>
                </a:lnTo>
                <a:lnTo>
                  <a:pt x="3143" y="1278"/>
                </a:lnTo>
                <a:lnTo>
                  <a:pt x="3156" y="1295"/>
                </a:lnTo>
                <a:lnTo>
                  <a:pt x="3172" y="1295"/>
                </a:lnTo>
                <a:lnTo>
                  <a:pt x="3172" y="1298"/>
                </a:lnTo>
                <a:lnTo>
                  <a:pt x="3183" y="1306"/>
                </a:lnTo>
                <a:lnTo>
                  <a:pt x="3183" y="1315"/>
                </a:lnTo>
                <a:lnTo>
                  <a:pt x="3203" y="1329"/>
                </a:lnTo>
                <a:lnTo>
                  <a:pt x="3209" y="1338"/>
                </a:lnTo>
                <a:lnTo>
                  <a:pt x="3216" y="1338"/>
                </a:lnTo>
                <a:lnTo>
                  <a:pt x="3220" y="1346"/>
                </a:lnTo>
                <a:lnTo>
                  <a:pt x="3243" y="1366"/>
                </a:lnTo>
                <a:lnTo>
                  <a:pt x="3243" y="1378"/>
                </a:lnTo>
                <a:lnTo>
                  <a:pt x="3256" y="1382"/>
                </a:lnTo>
                <a:lnTo>
                  <a:pt x="3269" y="1398"/>
                </a:lnTo>
                <a:lnTo>
                  <a:pt x="3276" y="1398"/>
                </a:lnTo>
                <a:lnTo>
                  <a:pt x="3276" y="1406"/>
                </a:lnTo>
                <a:lnTo>
                  <a:pt x="3289" y="1406"/>
                </a:lnTo>
                <a:lnTo>
                  <a:pt x="3289" y="1409"/>
                </a:lnTo>
                <a:lnTo>
                  <a:pt x="3292" y="1415"/>
                </a:lnTo>
                <a:lnTo>
                  <a:pt x="3296" y="1420"/>
                </a:lnTo>
                <a:lnTo>
                  <a:pt x="3300" y="1426"/>
                </a:lnTo>
                <a:lnTo>
                  <a:pt x="3303" y="1431"/>
                </a:lnTo>
                <a:lnTo>
                  <a:pt x="3303" y="1455"/>
                </a:lnTo>
                <a:lnTo>
                  <a:pt x="3296" y="1458"/>
                </a:lnTo>
                <a:lnTo>
                  <a:pt x="3296" y="1466"/>
                </a:lnTo>
                <a:lnTo>
                  <a:pt x="3292" y="1466"/>
                </a:lnTo>
                <a:lnTo>
                  <a:pt x="3292" y="1469"/>
                </a:lnTo>
                <a:lnTo>
                  <a:pt x="3294" y="1471"/>
                </a:lnTo>
                <a:lnTo>
                  <a:pt x="3294" y="1473"/>
                </a:lnTo>
                <a:lnTo>
                  <a:pt x="3296" y="1476"/>
                </a:lnTo>
                <a:lnTo>
                  <a:pt x="3296" y="1482"/>
                </a:lnTo>
                <a:lnTo>
                  <a:pt x="3301" y="1484"/>
                </a:lnTo>
                <a:lnTo>
                  <a:pt x="3307" y="1486"/>
                </a:lnTo>
                <a:lnTo>
                  <a:pt x="3309" y="1489"/>
                </a:lnTo>
                <a:lnTo>
                  <a:pt x="3311" y="1491"/>
                </a:lnTo>
                <a:lnTo>
                  <a:pt x="3311" y="1495"/>
                </a:lnTo>
                <a:lnTo>
                  <a:pt x="3312" y="1498"/>
                </a:lnTo>
                <a:lnTo>
                  <a:pt x="3312" y="1502"/>
                </a:lnTo>
                <a:lnTo>
                  <a:pt x="3316" y="1506"/>
                </a:lnTo>
                <a:lnTo>
                  <a:pt x="3320" y="1506"/>
                </a:lnTo>
                <a:lnTo>
                  <a:pt x="3323" y="1515"/>
                </a:lnTo>
                <a:lnTo>
                  <a:pt x="3332" y="1515"/>
                </a:lnTo>
                <a:lnTo>
                  <a:pt x="3336" y="1522"/>
                </a:lnTo>
                <a:lnTo>
                  <a:pt x="3347" y="1529"/>
                </a:lnTo>
                <a:lnTo>
                  <a:pt x="3361" y="1533"/>
                </a:lnTo>
                <a:lnTo>
                  <a:pt x="3380" y="1535"/>
                </a:lnTo>
                <a:lnTo>
                  <a:pt x="3383" y="1531"/>
                </a:lnTo>
                <a:lnTo>
                  <a:pt x="3385" y="1529"/>
                </a:lnTo>
                <a:lnTo>
                  <a:pt x="3389" y="1527"/>
                </a:lnTo>
                <a:lnTo>
                  <a:pt x="3392" y="1526"/>
                </a:lnTo>
                <a:lnTo>
                  <a:pt x="3392" y="1522"/>
                </a:lnTo>
                <a:lnTo>
                  <a:pt x="3400" y="1522"/>
                </a:lnTo>
                <a:lnTo>
                  <a:pt x="3409" y="1511"/>
                </a:lnTo>
                <a:lnTo>
                  <a:pt x="3469" y="1515"/>
                </a:lnTo>
                <a:lnTo>
                  <a:pt x="3469" y="1511"/>
                </a:lnTo>
                <a:lnTo>
                  <a:pt x="3476" y="1511"/>
                </a:lnTo>
                <a:lnTo>
                  <a:pt x="3480" y="1502"/>
                </a:lnTo>
                <a:lnTo>
                  <a:pt x="3500" y="1498"/>
                </a:lnTo>
                <a:lnTo>
                  <a:pt x="3500" y="1495"/>
                </a:lnTo>
                <a:lnTo>
                  <a:pt x="3536" y="1498"/>
                </a:lnTo>
                <a:lnTo>
                  <a:pt x="3536" y="1495"/>
                </a:lnTo>
                <a:lnTo>
                  <a:pt x="3549" y="1495"/>
                </a:lnTo>
                <a:lnTo>
                  <a:pt x="3552" y="1486"/>
                </a:lnTo>
                <a:lnTo>
                  <a:pt x="3567" y="1484"/>
                </a:lnTo>
                <a:lnTo>
                  <a:pt x="3581" y="1486"/>
                </a:lnTo>
                <a:lnTo>
                  <a:pt x="3598" y="1487"/>
                </a:lnTo>
                <a:lnTo>
                  <a:pt x="3612" y="1486"/>
                </a:lnTo>
                <a:lnTo>
                  <a:pt x="3612" y="1482"/>
                </a:lnTo>
                <a:lnTo>
                  <a:pt x="3623" y="1482"/>
                </a:lnTo>
                <a:lnTo>
                  <a:pt x="3623" y="1478"/>
                </a:lnTo>
                <a:lnTo>
                  <a:pt x="3636" y="1478"/>
                </a:lnTo>
                <a:lnTo>
                  <a:pt x="3636" y="1475"/>
                </a:lnTo>
                <a:lnTo>
                  <a:pt x="3660" y="1469"/>
                </a:lnTo>
                <a:lnTo>
                  <a:pt x="3663" y="1462"/>
                </a:lnTo>
                <a:lnTo>
                  <a:pt x="3674" y="1453"/>
                </a:lnTo>
                <a:lnTo>
                  <a:pt x="3687" y="1447"/>
                </a:lnTo>
                <a:lnTo>
                  <a:pt x="3703" y="1446"/>
                </a:lnTo>
                <a:lnTo>
                  <a:pt x="3709" y="1451"/>
                </a:lnTo>
                <a:lnTo>
                  <a:pt x="3714" y="1455"/>
                </a:lnTo>
                <a:lnTo>
                  <a:pt x="3720" y="1456"/>
                </a:lnTo>
                <a:lnTo>
                  <a:pt x="3729" y="1458"/>
                </a:lnTo>
                <a:lnTo>
                  <a:pt x="3729" y="1486"/>
                </a:lnTo>
                <a:lnTo>
                  <a:pt x="3723" y="1486"/>
                </a:lnTo>
                <a:lnTo>
                  <a:pt x="3720" y="1498"/>
                </a:lnTo>
                <a:lnTo>
                  <a:pt x="3723" y="1498"/>
                </a:lnTo>
                <a:lnTo>
                  <a:pt x="3725" y="1511"/>
                </a:lnTo>
                <a:lnTo>
                  <a:pt x="3725" y="1529"/>
                </a:lnTo>
                <a:lnTo>
                  <a:pt x="3723" y="1544"/>
                </a:lnTo>
                <a:lnTo>
                  <a:pt x="3720" y="1555"/>
                </a:lnTo>
                <a:lnTo>
                  <a:pt x="3718" y="1556"/>
                </a:lnTo>
                <a:lnTo>
                  <a:pt x="3718" y="1556"/>
                </a:lnTo>
                <a:lnTo>
                  <a:pt x="3718" y="1556"/>
                </a:lnTo>
                <a:lnTo>
                  <a:pt x="3716" y="1556"/>
                </a:lnTo>
                <a:lnTo>
                  <a:pt x="3714" y="1556"/>
                </a:lnTo>
                <a:lnTo>
                  <a:pt x="3712" y="1558"/>
                </a:lnTo>
                <a:lnTo>
                  <a:pt x="3711" y="1589"/>
                </a:lnTo>
                <a:lnTo>
                  <a:pt x="3703" y="1615"/>
                </a:lnTo>
                <a:lnTo>
                  <a:pt x="3703" y="1626"/>
                </a:lnTo>
                <a:lnTo>
                  <a:pt x="3692" y="1635"/>
                </a:lnTo>
                <a:lnTo>
                  <a:pt x="3692" y="1642"/>
                </a:lnTo>
                <a:lnTo>
                  <a:pt x="3689" y="1642"/>
                </a:lnTo>
                <a:lnTo>
                  <a:pt x="3689" y="1651"/>
                </a:lnTo>
                <a:lnTo>
                  <a:pt x="3683" y="1651"/>
                </a:lnTo>
                <a:lnTo>
                  <a:pt x="3683" y="1658"/>
                </a:lnTo>
                <a:lnTo>
                  <a:pt x="3680" y="1658"/>
                </a:lnTo>
                <a:lnTo>
                  <a:pt x="3680" y="1666"/>
                </a:lnTo>
                <a:lnTo>
                  <a:pt x="3676" y="1666"/>
                </a:lnTo>
                <a:lnTo>
                  <a:pt x="3676" y="1675"/>
                </a:lnTo>
                <a:lnTo>
                  <a:pt x="3672" y="1675"/>
                </a:lnTo>
                <a:lnTo>
                  <a:pt x="3672" y="1682"/>
                </a:lnTo>
                <a:lnTo>
                  <a:pt x="3660" y="1689"/>
                </a:lnTo>
                <a:lnTo>
                  <a:pt x="3660" y="1698"/>
                </a:lnTo>
                <a:lnTo>
                  <a:pt x="3656" y="1698"/>
                </a:lnTo>
                <a:lnTo>
                  <a:pt x="3656" y="1715"/>
                </a:lnTo>
                <a:lnTo>
                  <a:pt x="3652" y="1715"/>
                </a:lnTo>
                <a:lnTo>
                  <a:pt x="3652" y="1722"/>
                </a:lnTo>
                <a:lnTo>
                  <a:pt x="3649" y="1722"/>
                </a:lnTo>
                <a:lnTo>
                  <a:pt x="3649" y="1731"/>
                </a:lnTo>
                <a:lnTo>
                  <a:pt x="3640" y="1735"/>
                </a:lnTo>
                <a:lnTo>
                  <a:pt x="3640" y="1742"/>
                </a:lnTo>
                <a:lnTo>
                  <a:pt x="3636" y="1742"/>
                </a:lnTo>
                <a:lnTo>
                  <a:pt x="3636" y="1749"/>
                </a:lnTo>
                <a:lnTo>
                  <a:pt x="3632" y="1749"/>
                </a:lnTo>
                <a:lnTo>
                  <a:pt x="3632" y="1758"/>
                </a:lnTo>
                <a:lnTo>
                  <a:pt x="3629" y="1758"/>
                </a:lnTo>
                <a:lnTo>
                  <a:pt x="3629" y="1766"/>
                </a:lnTo>
                <a:lnTo>
                  <a:pt x="3620" y="1769"/>
                </a:lnTo>
                <a:lnTo>
                  <a:pt x="3620" y="1795"/>
                </a:lnTo>
                <a:lnTo>
                  <a:pt x="3616" y="1795"/>
                </a:lnTo>
                <a:lnTo>
                  <a:pt x="3616" y="1802"/>
                </a:lnTo>
                <a:lnTo>
                  <a:pt x="3612" y="1802"/>
                </a:lnTo>
                <a:lnTo>
                  <a:pt x="3612" y="1811"/>
                </a:lnTo>
                <a:lnTo>
                  <a:pt x="3609" y="1811"/>
                </a:lnTo>
                <a:lnTo>
                  <a:pt x="3603" y="1822"/>
                </a:lnTo>
                <a:lnTo>
                  <a:pt x="3592" y="1829"/>
                </a:lnTo>
                <a:lnTo>
                  <a:pt x="3592" y="1842"/>
                </a:lnTo>
                <a:lnTo>
                  <a:pt x="3589" y="1842"/>
                </a:lnTo>
                <a:lnTo>
                  <a:pt x="3589" y="1851"/>
                </a:lnTo>
                <a:lnTo>
                  <a:pt x="3580" y="1855"/>
                </a:lnTo>
                <a:lnTo>
                  <a:pt x="3580" y="1862"/>
                </a:lnTo>
                <a:lnTo>
                  <a:pt x="3576" y="1862"/>
                </a:lnTo>
                <a:lnTo>
                  <a:pt x="3576" y="1875"/>
                </a:lnTo>
                <a:lnTo>
                  <a:pt x="3560" y="1886"/>
                </a:lnTo>
                <a:lnTo>
                  <a:pt x="3556" y="1902"/>
                </a:lnTo>
                <a:lnTo>
                  <a:pt x="3543" y="1909"/>
                </a:lnTo>
                <a:lnTo>
                  <a:pt x="3543" y="1918"/>
                </a:lnTo>
                <a:lnTo>
                  <a:pt x="3529" y="1931"/>
                </a:lnTo>
                <a:lnTo>
                  <a:pt x="3523" y="1938"/>
                </a:lnTo>
                <a:lnTo>
                  <a:pt x="3516" y="1938"/>
                </a:lnTo>
                <a:lnTo>
                  <a:pt x="3516" y="1942"/>
                </a:lnTo>
                <a:lnTo>
                  <a:pt x="3509" y="1946"/>
                </a:lnTo>
                <a:lnTo>
                  <a:pt x="3509" y="1955"/>
                </a:lnTo>
                <a:lnTo>
                  <a:pt x="3472" y="1986"/>
                </a:lnTo>
                <a:lnTo>
                  <a:pt x="3469" y="1998"/>
                </a:lnTo>
                <a:lnTo>
                  <a:pt x="3460" y="1998"/>
                </a:lnTo>
                <a:lnTo>
                  <a:pt x="3449" y="2015"/>
                </a:lnTo>
                <a:lnTo>
                  <a:pt x="3436" y="2015"/>
                </a:lnTo>
                <a:lnTo>
                  <a:pt x="3436" y="2018"/>
                </a:lnTo>
                <a:lnTo>
                  <a:pt x="3429" y="2018"/>
                </a:lnTo>
                <a:lnTo>
                  <a:pt x="3420" y="2029"/>
                </a:lnTo>
                <a:lnTo>
                  <a:pt x="3403" y="2035"/>
                </a:lnTo>
                <a:lnTo>
                  <a:pt x="3396" y="2046"/>
                </a:lnTo>
                <a:lnTo>
                  <a:pt x="3389" y="2046"/>
                </a:lnTo>
                <a:lnTo>
                  <a:pt x="3383" y="2055"/>
                </a:lnTo>
                <a:lnTo>
                  <a:pt x="3376" y="2055"/>
                </a:lnTo>
                <a:lnTo>
                  <a:pt x="3356" y="2078"/>
                </a:lnTo>
                <a:lnTo>
                  <a:pt x="3349" y="2078"/>
                </a:lnTo>
                <a:lnTo>
                  <a:pt x="3343" y="2086"/>
                </a:lnTo>
                <a:lnTo>
                  <a:pt x="3332" y="2091"/>
                </a:lnTo>
                <a:lnTo>
                  <a:pt x="3332" y="2098"/>
                </a:lnTo>
                <a:lnTo>
                  <a:pt x="3303" y="2122"/>
                </a:lnTo>
                <a:lnTo>
                  <a:pt x="3303" y="2126"/>
                </a:lnTo>
                <a:lnTo>
                  <a:pt x="3296" y="2126"/>
                </a:lnTo>
                <a:lnTo>
                  <a:pt x="3291" y="2138"/>
                </a:lnTo>
                <a:lnTo>
                  <a:pt x="3280" y="2151"/>
                </a:lnTo>
                <a:lnTo>
                  <a:pt x="3269" y="2164"/>
                </a:lnTo>
                <a:lnTo>
                  <a:pt x="3260" y="2175"/>
                </a:lnTo>
                <a:lnTo>
                  <a:pt x="3252" y="2178"/>
                </a:lnTo>
                <a:lnTo>
                  <a:pt x="3252" y="2186"/>
                </a:lnTo>
                <a:lnTo>
                  <a:pt x="3236" y="2198"/>
                </a:lnTo>
                <a:lnTo>
                  <a:pt x="3232" y="2215"/>
                </a:lnTo>
                <a:lnTo>
                  <a:pt x="3223" y="2218"/>
                </a:lnTo>
                <a:lnTo>
                  <a:pt x="3203" y="2255"/>
                </a:lnTo>
                <a:lnTo>
                  <a:pt x="3180" y="2258"/>
                </a:lnTo>
                <a:lnTo>
                  <a:pt x="3180" y="2264"/>
                </a:lnTo>
                <a:lnTo>
                  <a:pt x="3178" y="2269"/>
                </a:lnTo>
                <a:lnTo>
                  <a:pt x="3176" y="2273"/>
                </a:lnTo>
                <a:lnTo>
                  <a:pt x="3174" y="2276"/>
                </a:lnTo>
                <a:lnTo>
                  <a:pt x="3174" y="2280"/>
                </a:lnTo>
                <a:lnTo>
                  <a:pt x="3172" y="2286"/>
                </a:lnTo>
                <a:lnTo>
                  <a:pt x="3143" y="2295"/>
                </a:lnTo>
                <a:lnTo>
                  <a:pt x="3136" y="2329"/>
                </a:lnTo>
                <a:lnTo>
                  <a:pt x="3123" y="2338"/>
                </a:lnTo>
                <a:lnTo>
                  <a:pt x="3123" y="2355"/>
                </a:lnTo>
                <a:lnTo>
                  <a:pt x="3120" y="2355"/>
                </a:lnTo>
                <a:lnTo>
                  <a:pt x="3112" y="2378"/>
                </a:lnTo>
                <a:lnTo>
                  <a:pt x="3109" y="2378"/>
                </a:lnTo>
                <a:lnTo>
                  <a:pt x="3109" y="2386"/>
                </a:lnTo>
                <a:lnTo>
                  <a:pt x="3103" y="2386"/>
                </a:lnTo>
                <a:lnTo>
                  <a:pt x="3100" y="2402"/>
                </a:lnTo>
                <a:lnTo>
                  <a:pt x="3083" y="2411"/>
                </a:lnTo>
                <a:lnTo>
                  <a:pt x="3063" y="2486"/>
                </a:lnTo>
                <a:lnTo>
                  <a:pt x="3081" y="2498"/>
                </a:lnTo>
                <a:lnTo>
                  <a:pt x="3096" y="2515"/>
                </a:lnTo>
                <a:lnTo>
                  <a:pt x="3100" y="2515"/>
                </a:lnTo>
                <a:lnTo>
                  <a:pt x="3100" y="2555"/>
                </a:lnTo>
                <a:lnTo>
                  <a:pt x="3094" y="2564"/>
                </a:lnTo>
                <a:lnTo>
                  <a:pt x="3094" y="2575"/>
                </a:lnTo>
                <a:lnTo>
                  <a:pt x="3096" y="2589"/>
                </a:lnTo>
                <a:lnTo>
                  <a:pt x="3096" y="2606"/>
                </a:lnTo>
                <a:lnTo>
                  <a:pt x="3092" y="2606"/>
                </a:lnTo>
                <a:lnTo>
                  <a:pt x="3092" y="2616"/>
                </a:lnTo>
                <a:lnTo>
                  <a:pt x="3096" y="2635"/>
                </a:lnTo>
                <a:lnTo>
                  <a:pt x="3103" y="2655"/>
                </a:lnTo>
                <a:lnTo>
                  <a:pt x="3111" y="2675"/>
                </a:lnTo>
                <a:lnTo>
                  <a:pt x="3116" y="2691"/>
                </a:lnTo>
                <a:lnTo>
                  <a:pt x="3120" y="2702"/>
                </a:lnTo>
                <a:lnTo>
                  <a:pt x="3127" y="2704"/>
                </a:lnTo>
                <a:lnTo>
                  <a:pt x="3132" y="2706"/>
                </a:lnTo>
                <a:lnTo>
                  <a:pt x="3138" y="2707"/>
                </a:lnTo>
                <a:lnTo>
                  <a:pt x="3141" y="2711"/>
                </a:lnTo>
                <a:lnTo>
                  <a:pt x="3145" y="2716"/>
                </a:lnTo>
                <a:lnTo>
                  <a:pt x="3149" y="2722"/>
                </a:lnTo>
                <a:lnTo>
                  <a:pt x="3154" y="2731"/>
                </a:lnTo>
                <a:lnTo>
                  <a:pt x="3158" y="2746"/>
                </a:lnTo>
                <a:lnTo>
                  <a:pt x="3156" y="2762"/>
                </a:lnTo>
                <a:lnTo>
                  <a:pt x="3152" y="2762"/>
                </a:lnTo>
                <a:lnTo>
                  <a:pt x="3152" y="2782"/>
                </a:lnTo>
                <a:lnTo>
                  <a:pt x="3149" y="2782"/>
                </a:lnTo>
                <a:lnTo>
                  <a:pt x="3149" y="2809"/>
                </a:lnTo>
                <a:lnTo>
                  <a:pt x="3147" y="2811"/>
                </a:lnTo>
                <a:lnTo>
                  <a:pt x="3147" y="2811"/>
                </a:lnTo>
                <a:lnTo>
                  <a:pt x="3145" y="2813"/>
                </a:lnTo>
                <a:lnTo>
                  <a:pt x="3143" y="2815"/>
                </a:lnTo>
                <a:lnTo>
                  <a:pt x="3143" y="2818"/>
                </a:lnTo>
                <a:lnTo>
                  <a:pt x="3149" y="2818"/>
                </a:lnTo>
                <a:lnTo>
                  <a:pt x="3149" y="2831"/>
                </a:lnTo>
                <a:lnTo>
                  <a:pt x="3152" y="2831"/>
                </a:lnTo>
                <a:lnTo>
                  <a:pt x="3152" y="2935"/>
                </a:lnTo>
                <a:lnTo>
                  <a:pt x="3160" y="2938"/>
                </a:lnTo>
                <a:lnTo>
                  <a:pt x="3163" y="2949"/>
                </a:lnTo>
                <a:lnTo>
                  <a:pt x="3165" y="2967"/>
                </a:lnTo>
                <a:lnTo>
                  <a:pt x="3163" y="2982"/>
                </a:lnTo>
                <a:lnTo>
                  <a:pt x="3160" y="2982"/>
                </a:lnTo>
                <a:lnTo>
                  <a:pt x="3160" y="2995"/>
                </a:lnTo>
                <a:lnTo>
                  <a:pt x="3152" y="2998"/>
                </a:lnTo>
                <a:lnTo>
                  <a:pt x="3152" y="3018"/>
                </a:lnTo>
                <a:lnTo>
                  <a:pt x="3140" y="3026"/>
                </a:lnTo>
                <a:lnTo>
                  <a:pt x="3140" y="3035"/>
                </a:lnTo>
                <a:lnTo>
                  <a:pt x="3116" y="3055"/>
                </a:lnTo>
                <a:lnTo>
                  <a:pt x="3116" y="3062"/>
                </a:lnTo>
                <a:lnTo>
                  <a:pt x="3100" y="3075"/>
                </a:lnTo>
                <a:lnTo>
                  <a:pt x="3096" y="3086"/>
                </a:lnTo>
                <a:lnTo>
                  <a:pt x="3080" y="3089"/>
                </a:lnTo>
                <a:lnTo>
                  <a:pt x="3072" y="3102"/>
                </a:lnTo>
                <a:lnTo>
                  <a:pt x="3063" y="3102"/>
                </a:lnTo>
                <a:lnTo>
                  <a:pt x="3063" y="3106"/>
                </a:lnTo>
                <a:lnTo>
                  <a:pt x="3056" y="3106"/>
                </a:lnTo>
                <a:lnTo>
                  <a:pt x="3056" y="3109"/>
                </a:lnTo>
                <a:lnTo>
                  <a:pt x="3036" y="3109"/>
                </a:lnTo>
                <a:lnTo>
                  <a:pt x="3036" y="3115"/>
                </a:lnTo>
                <a:lnTo>
                  <a:pt x="3020" y="3118"/>
                </a:lnTo>
                <a:lnTo>
                  <a:pt x="3020" y="3122"/>
                </a:lnTo>
                <a:lnTo>
                  <a:pt x="2972" y="3138"/>
                </a:lnTo>
                <a:lnTo>
                  <a:pt x="2949" y="3166"/>
                </a:lnTo>
                <a:lnTo>
                  <a:pt x="2943" y="3166"/>
                </a:lnTo>
                <a:lnTo>
                  <a:pt x="2943" y="3178"/>
                </a:lnTo>
                <a:lnTo>
                  <a:pt x="2932" y="3186"/>
                </a:lnTo>
                <a:lnTo>
                  <a:pt x="2932" y="3191"/>
                </a:lnTo>
                <a:lnTo>
                  <a:pt x="2923" y="3191"/>
                </a:lnTo>
                <a:lnTo>
                  <a:pt x="2920" y="3198"/>
                </a:lnTo>
                <a:lnTo>
                  <a:pt x="2916" y="3198"/>
                </a:lnTo>
                <a:lnTo>
                  <a:pt x="2914" y="3202"/>
                </a:lnTo>
                <a:lnTo>
                  <a:pt x="2914" y="3204"/>
                </a:lnTo>
                <a:lnTo>
                  <a:pt x="2914" y="3204"/>
                </a:lnTo>
                <a:lnTo>
                  <a:pt x="2914" y="3206"/>
                </a:lnTo>
                <a:lnTo>
                  <a:pt x="2914" y="3207"/>
                </a:lnTo>
                <a:lnTo>
                  <a:pt x="2914" y="3207"/>
                </a:lnTo>
                <a:lnTo>
                  <a:pt x="2914" y="3209"/>
                </a:lnTo>
                <a:lnTo>
                  <a:pt x="2912" y="3211"/>
                </a:lnTo>
                <a:lnTo>
                  <a:pt x="2909" y="3215"/>
                </a:lnTo>
                <a:lnTo>
                  <a:pt x="2909" y="3218"/>
                </a:lnTo>
                <a:lnTo>
                  <a:pt x="2889" y="3218"/>
                </a:lnTo>
                <a:lnTo>
                  <a:pt x="2852" y="3258"/>
                </a:lnTo>
                <a:lnTo>
                  <a:pt x="2843" y="3258"/>
                </a:lnTo>
                <a:lnTo>
                  <a:pt x="2840" y="3266"/>
                </a:lnTo>
                <a:lnTo>
                  <a:pt x="2832" y="3266"/>
                </a:lnTo>
                <a:lnTo>
                  <a:pt x="2820" y="3289"/>
                </a:lnTo>
                <a:lnTo>
                  <a:pt x="2823" y="3289"/>
                </a:lnTo>
                <a:lnTo>
                  <a:pt x="2829" y="3296"/>
                </a:lnTo>
                <a:lnTo>
                  <a:pt x="2832" y="3302"/>
                </a:lnTo>
                <a:lnTo>
                  <a:pt x="2836" y="3307"/>
                </a:lnTo>
                <a:lnTo>
                  <a:pt x="2840" y="3315"/>
                </a:lnTo>
                <a:lnTo>
                  <a:pt x="2840" y="3346"/>
                </a:lnTo>
                <a:lnTo>
                  <a:pt x="2849" y="3351"/>
                </a:lnTo>
                <a:lnTo>
                  <a:pt x="2851" y="3362"/>
                </a:lnTo>
                <a:lnTo>
                  <a:pt x="2851" y="3373"/>
                </a:lnTo>
                <a:lnTo>
                  <a:pt x="2856" y="3382"/>
                </a:lnTo>
                <a:lnTo>
                  <a:pt x="2858" y="3384"/>
                </a:lnTo>
                <a:lnTo>
                  <a:pt x="2858" y="3384"/>
                </a:lnTo>
                <a:lnTo>
                  <a:pt x="2858" y="3386"/>
                </a:lnTo>
                <a:lnTo>
                  <a:pt x="2860" y="3386"/>
                </a:lnTo>
                <a:lnTo>
                  <a:pt x="2861" y="3386"/>
                </a:lnTo>
                <a:lnTo>
                  <a:pt x="2863" y="3386"/>
                </a:lnTo>
                <a:lnTo>
                  <a:pt x="2860" y="3455"/>
                </a:lnTo>
                <a:lnTo>
                  <a:pt x="2856" y="3455"/>
                </a:lnTo>
                <a:lnTo>
                  <a:pt x="2856" y="3471"/>
                </a:lnTo>
                <a:lnTo>
                  <a:pt x="2852" y="3471"/>
                </a:lnTo>
                <a:lnTo>
                  <a:pt x="2852" y="3473"/>
                </a:lnTo>
                <a:lnTo>
                  <a:pt x="2852" y="3475"/>
                </a:lnTo>
                <a:lnTo>
                  <a:pt x="2854" y="3476"/>
                </a:lnTo>
                <a:lnTo>
                  <a:pt x="2856" y="3478"/>
                </a:lnTo>
                <a:lnTo>
                  <a:pt x="2856" y="3478"/>
                </a:lnTo>
                <a:lnTo>
                  <a:pt x="2858" y="3493"/>
                </a:lnTo>
                <a:lnTo>
                  <a:pt x="2854" y="3504"/>
                </a:lnTo>
                <a:lnTo>
                  <a:pt x="2849" y="3515"/>
                </a:lnTo>
                <a:lnTo>
                  <a:pt x="2843" y="3522"/>
                </a:lnTo>
                <a:lnTo>
                  <a:pt x="2843" y="3531"/>
                </a:lnTo>
                <a:lnTo>
                  <a:pt x="2816" y="3551"/>
                </a:lnTo>
                <a:lnTo>
                  <a:pt x="2800" y="3551"/>
                </a:lnTo>
                <a:lnTo>
                  <a:pt x="2800" y="3555"/>
                </a:lnTo>
                <a:lnTo>
                  <a:pt x="2789" y="3555"/>
                </a:lnTo>
                <a:lnTo>
                  <a:pt x="2783" y="3562"/>
                </a:lnTo>
                <a:lnTo>
                  <a:pt x="2772" y="3562"/>
                </a:lnTo>
                <a:lnTo>
                  <a:pt x="2772" y="3566"/>
                </a:lnTo>
                <a:lnTo>
                  <a:pt x="2756" y="3569"/>
                </a:lnTo>
                <a:lnTo>
                  <a:pt x="2756" y="3575"/>
                </a:lnTo>
                <a:lnTo>
                  <a:pt x="2736" y="3575"/>
                </a:lnTo>
                <a:lnTo>
                  <a:pt x="2732" y="3582"/>
                </a:lnTo>
                <a:lnTo>
                  <a:pt x="2716" y="3586"/>
                </a:lnTo>
                <a:lnTo>
                  <a:pt x="2716" y="3589"/>
                </a:lnTo>
                <a:lnTo>
                  <a:pt x="2709" y="3595"/>
                </a:lnTo>
                <a:lnTo>
                  <a:pt x="2703" y="3606"/>
                </a:lnTo>
                <a:lnTo>
                  <a:pt x="2700" y="3606"/>
                </a:lnTo>
                <a:lnTo>
                  <a:pt x="2703" y="3609"/>
                </a:lnTo>
                <a:lnTo>
                  <a:pt x="2707" y="3613"/>
                </a:lnTo>
                <a:lnTo>
                  <a:pt x="2709" y="3615"/>
                </a:lnTo>
                <a:lnTo>
                  <a:pt x="2709" y="3622"/>
                </a:lnTo>
                <a:lnTo>
                  <a:pt x="2712" y="3622"/>
                </a:lnTo>
                <a:lnTo>
                  <a:pt x="2712" y="3655"/>
                </a:lnTo>
                <a:lnTo>
                  <a:pt x="2709" y="3655"/>
                </a:lnTo>
                <a:lnTo>
                  <a:pt x="2709" y="3682"/>
                </a:lnTo>
                <a:lnTo>
                  <a:pt x="2703" y="3682"/>
                </a:lnTo>
                <a:lnTo>
                  <a:pt x="2703" y="3695"/>
                </a:lnTo>
                <a:lnTo>
                  <a:pt x="2700" y="3695"/>
                </a:lnTo>
                <a:lnTo>
                  <a:pt x="2700" y="3702"/>
                </a:lnTo>
                <a:lnTo>
                  <a:pt x="2696" y="3702"/>
                </a:lnTo>
                <a:lnTo>
                  <a:pt x="2696" y="3718"/>
                </a:lnTo>
                <a:lnTo>
                  <a:pt x="2692" y="3718"/>
                </a:lnTo>
                <a:lnTo>
                  <a:pt x="2692" y="3726"/>
                </a:lnTo>
                <a:lnTo>
                  <a:pt x="2689" y="3726"/>
                </a:lnTo>
                <a:lnTo>
                  <a:pt x="2683" y="3762"/>
                </a:lnTo>
                <a:lnTo>
                  <a:pt x="2669" y="3775"/>
                </a:lnTo>
                <a:lnTo>
                  <a:pt x="2669" y="3778"/>
                </a:lnTo>
                <a:lnTo>
                  <a:pt x="2660" y="3778"/>
                </a:lnTo>
                <a:lnTo>
                  <a:pt x="2652" y="3789"/>
                </a:lnTo>
                <a:lnTo>
                  <a:pt x="2643" y="3789"/>
                </a:lnTo>
                <a:lnTo>
                  <a:pt x="2643" y="3795"/>
                </a:lnTo>
                <a:lnTo>
                  <a:pt x="2640" y="3798"/>
                </a:lnTo>
                <a:lnTo>
                  <a:pt x="2634" y="3804"/>
                </a:lnTo>
                <a:lnTo>
                  <a:pt x="2629" y="3807"/>
                </a:lnTo>
                <a:lnTo>
                  <a:pt x="2623" y="3811"/>
                </a:lnTo>
                <a:lnTo>
                  <a:pt x="2616" y="3815"/>
                </a:lnTo>
                <a:lnTo>
                  <a:pt x="2612" y="3826"/>
                </a:lnTo>
                <a:lnTo>
                  <a:pt x="2609" y="3826"/>
                </a:lnTo>
                <a:lnTo>
                  <a:pt x="2609" y="3835"/>
                </a:lnTo>
                <a:lnTo>
                  <a:pt x="2600" y="3838"/>
                </a:lnTo>
                <a:lnTo>
                  <a:pt x="2596" y="3858"/>
                </a:lnTo>
                <a:lnTo>
                  <a:pt x="2583" y="3866"/>
                </a:lnTo>
                <a:lnTo>
                  <a:pt x="2583" y="3875"/>
                </a:lnTo>
                <a:lnTo>
                  <a:pt x="2576" y="3878"/>
                </a:lnTo>
                <a:lnTo>
                  <a:pt x="2576" y="3886"/>
                </a:lnTo>
                <a:lnTo>
                  <a:pt x="2560" y="3898"/>
                </a:lnTo>
                <a:lnTo>
                  <a:pt x="2560" y="3906"/>
                </a:lnTo>
                <a:lnTo>
                  <a:pt x="2532" y="3929"/>
                </a:lnTo>
                <a:lnTo>
                  <a:pt x="2529" y="3938"/>
                </a:lnTo>
                <a:lnTo>
                  <a:pt x="2512" y="3942"/>
                </a:lnTo>
                <a:lnTo>
                  <a:pt x="2509" y="3955"/>
                </a:lnTo>
                <a:lnTo>
                  <a:pt x="2489" y="3966"/>
                </a:lnTo>
                <a:lnTo>
                  <a:pt x="2489" y="3975"/>
                </a:lnTo>
                <a:lnTo>
                  <a:pt x="2483" y="3975"/>
                </a:lnTo>
                <a:lnTo>
                  <a:pt x="2480" y="3982"/>
                </a:lnTo>
                <a:lnTo>
                  <a:pt x="2472" y="3982"/>
                </a:lnTo>
                <a:lnTo>
                  <a:pt x="2449" y="4009"/>
                </a:lnTo>
                <a:lnTo>
                  <a:pt x="2440" y="4009"/>
                </a:lnTo>
                <a:lnTo>
                  <a:pt x="2432" y="4022"/>
                </a:lnTo>
                <a:lnTo>
                  <a:pt x="2409" y="4031"/>
                </a:lnTo>
                <a:lnTo>
                  <a:pt x="2400" y="4042"/>
                </a:lnTo>
                <a:lnTo>
                  <a:pt x="2383" y="4046"/>
                </a:lnTo>
                <a:lnTo>
                  <a:pt x="2380" y="4055"/>
                </a:lnTo>
                <a:lnTo>
                  <a:pt x="2340" y="4058"/>
                </a:lnTo>
                <a:lnTo>
                  <a:pt x="2340" y="4058"/>
                </a:lnTo>
                <a:lnTo>
                  <a:pt x="2340" y="4056"/>
                </a:lnTo>
                <a:lnTo>
                  <a:pt x="2338" y="4055"/>
                </a:lnTo>
                <a:lnTo>
                  <a:pt x="2336" y="4055"/>
                </a:lnTo>
                <a:lnTo>
                  <a:pt x="2332" y="4055"/>
                </a:lnTo>
                <a:lnTo>
                  <a:pt x="2332" y="4058"/>
                </a:lnTo>
                <a:lnTo>
                  <a:pt x="2323" y="4058"/>
                </a:lnTo>
                <a:lnTo>
                  <a:pt x="2312" y="4075"/>
                </a:lnTo>
                <a:lnTo>
                  <a:pt x="2276" y="4075"/>
                </a:lnTo>
                <a:lnTo>
                  <a:pt x="2272" y="4082"/>
                </a:lnTo>
                <a:lnTo>
                  <a:pt x="2263" y="4082"/>
                </a:lnTo>
                <a:lnTo>
                  <a:pt x="2263" y="4086"/>
                </a:lnTo>
                <a:lnTo>
                  <a:pt x="2216" y="4082"/>
                </a:lnTo>
                <a:lnTo>
                  <a:pt x="2216" y="4078"/>
                </a:lnTo>
                <a:lnTo>
                  <a:pt x="2209" y="4078"/>
                </a:lnTo>
                <a:lnTo>
                  <a:pt x="2209" y="4075"/>
                </a:lnTo>
                <a:lnTo>
                  <a:pt x="2203" y="4073"/>
                </a:lnTo>
                <a:lnTo>
                  <a:pt x="2200" y="4073"/>
                </a:lnTo>
                <a:lnTo>
                  <a:pt x="2198" y="4075"/>
                </a:lnTo>
                <a:lnTo>
                  <a:pt x="2196" y="4076"/>
                </a:lnTo>
                <a:lnTo>
                  <a:pt x="2194" y="4078"/>
                </a:lnTo>
                <a:lnTo>
                  <a:pt x="2194" y="4080"/>
                </a:lnTo>
                <a:lnTo>
                  <a:pt x="2192" y="4082"/>
                </a:lnTo>
                <a:lnTo>
                  <a:pt x="2192" y="4082"/>
                </a:lnTo>
                <a:lnTo>
                  <a:pt x="2140" y="4078"/>
                </a:lnTo>
                <a:lnTo>
                  <a:pt x="2140" y="4082"/>
                </a:lnTo>
                <a:lnTo>
                  <a:pt x="2129" y="4082"/>
                </a:lnTo>
                <a:lnTo>
                  <a:pt x="2116" y="4098"/>
                </a:lnTo>
                <a:lnTo>
                  <a:pt x="2052" y="4098"/>
                </a:lnTo>
                <a:lnTo>
                  <a:pt x="2052" y="4102"/>
                </a:lnTo>
                <a:lnTo>
                  <a:pt x="2036" y="4106"/>
                </a:lnTo>
                <a:lnTo>
                  <a:pt x="2023" y="4122"/>
                </a:lnTo>
                <a:lnTo>
                  <a:pt x="1983" y="4122"/>
                </a:lnTo>
                <a:lnTo>
                  <a:pt x="1981" y="4120"/>
                </a:lnTo>
                <a:lnTo>
                  <a:pt x="1978" y="4118"/>
                </a:lnTo>
                <a:lnTo>
                  <a:pt x="1974" y="4116"/>
                </a:lnTo>
                <a:lnTo>
                  <a:pt x="1972" y="4115"/>
                </a:lnTo>
                <a:lnTo>
                  <a:pt x="1972" y="4106"/>
                </a:lnTo>
                <a:lnTo>
                  <a:pt x="1971" y="4104"/>
                </a:lnTo>
                <a:lnTo>
                  <a:pt x="1967" y="4102"/>
                </a:lnTo>
                <a:lnTo>
                  <a:pt x="1961" y="4098"/>
                </a:lnTo>
                <a:lnTo>
                  <a:pt x="1956" y="4096"/>
                </a:lnTo>
                <a:lnTo>
                  <a:pt x="1951" y="4093"/>
                </a:lnTo>
                <a:lnTo>
                  <a:pt x="1947" y="4091"/>
                </a:lnTo>
                <a:lnTo>
                  <a:pt x="1943" y="4091"/>
                </a:lnTo>
                <a:lnTo>
                  <a:pt x="1941" y="4089"/>
                </a:lnTo>
                <a:lnTo>
                  <a:pt x="1941" y="4091"/>
                </a:lnTo>
                <a:lnTo>
                  <a:pt x="1941" y="4091"/>
                </a:lnTo>
                <a:lnTo>
                  <a:pt x="1941" y="4093"/>
                </a:lnTo>
                <a:lnTo>
                  <a:pt x="1941" y="4093"/>
                </a:lnTo>
                <a:lnTo>
                  <a:pt x="1940" y="4095"/>
                </a:lnTo>
                <a:lnTo>
                  <a:pt x="1920" y="4095"/>
                </a:lnTo>
                <a:lnTo>
                  <a:pt x="1916" y="4055"/>
                </a:lnTo>
                <a:lnTo>
                  <a:pt x="1920" y="4055"/>
                </a:lnTo>
                <a:lnTo>
                  <a:pt x="1920" y="4051"/>
                </a:lnTo>
                <a:lnTo>
                  <a:pt x="1916" y="4051"/>
                </a:lnTo>
                <a:lnTo>
                  <a:pt x="1912" y="4038"/>
                </a:lnTo>
                <a:lnTo>
                  <a:pt x="1909" y="4038"/>
                </a:lnTo>
                <a:lnTo>
                  <a:pt x="1909" y="4031"/>
                </a:lnTo>
                <a:lnTo>
                  <a:pt x="1900" y="4026"/>
                </a:lnTo>
                <a:lnTo>
                  <a:pt x="1900" y="4015"/>
                </a:lnTo>
                <a:lnTo>
                  <a:pt x="1892" y="4009"/>
                </a:lnTo>
                <a:lnTo>
                  <a:pt x="1892" y="3989"/>
                </a:lnTo>
                <a:lnTo>
                  <a:pt x="1896" y="3989"/>
                </a:lnTo>
                <a:lnTo>
                  <a:pt x="1896" y="3986"/>
                </a:lnTo>
                <a:lnTo>
                  <a:pt x="1912" y="3986"/>
                </a:lnTo>
                <a:lnTo>
                  <a:pt x="1916" y="3978"/>
                </a:lnTo>
                <a:lnTo>
                  <a:pt x="1916" y="3967"/>
                </a:lnTo>
                <a:lnTo>
                  <a:pt x="1916" y="3953"/>
                </a:lnTo>
                <a:lnTo>
                  <a:pt x="1916" y="3942"/>
                </a:lnTo>
                <a:lnTo>
                  <a:pt x="1903" y="3935"/>
                </a:lnTo>
                <a:lnTo>
                  <a:pt x="1903" y="3926"/>
                </a:lnTo>
                <a:lnTo>
                  <a:pt x="1892" y="3918"/>
                </a:lnTo>
                <a:lnTo>
                  <a:pt x="1892" y="3911"/>
                </a:lnTo>
                <a:lnTo>
                  <a:pt x="1889" y="3911"/>
                </a:lnTo>
                <a:lnTo>
                  <a:pt x="1880" y="3886"/>
                </a:lnTo>
                <a:lnTo>
                  <a:pt x="1876" y="3886"/>
                </a:lnTo>
                <a:lnTo>
                  <a:pt x="1872" y="3866"/>
                </a:lnTo>
                <a:lnTo>
                  <a:pt x="1863" y="3862"/>
                </a:lnTo>
                <a:lnTo>
                  <a:pt x="1863" y="3855"/>
                </a:lnTo>
                <a:lnTo>
                  <a:pt x="1860" y="3855"/>
                </a:lnTo>
                <a:lnTo>
                  <a:pt x="1860" y="3835"/>
                </a:lnTo>
                <a:lnTo>
                  <a:pt x="1856" y="3835"/>
                </a:lnTo>
                <a:lnTo>
                  <a:pt x="1856" y="3826"/>
                </a:lnTo>
                <a:lnTo>
                  <a:pt x="1852" y="3826"/>
                </a:lnTo>
                <a:lnTo>
                  <a:pt x="1849" y="3802"/>
                </a:lnTo>
                <a:lnTo>
                  <a:pt x="1843" y="3802"/>
                </a:lnTo>
                <a:lnTo>
                  <a:pt x="1836" y="3778"/>
                </a:lnTo>
                <a:lnTo>
                  <a:pt x="1832" y="3778"/>
                </a:lnTo>
                <a:lnTo>
                  <a:pt x="1829" y="3775"/>
                </a:lnTo>
                <a:lnTo>
                  <a:pt x="1827" y="3771"/>
                </a:lnTo>
                <a:lnTo>
                  <a:pt x="1825" y="3767"/>
                </a:lnTo>
                <a:lnTo>
                  <a:pt x="1823" y="3762"/>
                </a:lnTo>
                <a:lnTo>
                  <a:pt x="1812" y="3762"/>
                </a:lnTo>
                <a:lnTo>
                  <a:pt x="1789" y="3735"/>
                </a:lnTo>
                <a:lnTo>
                  <a:pt x="1780" y="3729"/>
                </a:lnTo>
                <a:lnTo>
                  <a:pt x="1780" y="3722"/>
                </a:lnTo>
                <a:lnTo>
                  <a:pt x="1776" y="3722"/>
                </a:lnTo>
                <a:lnTo>
                  <a:pt x="1776" y="3715"/>
                </a:lnTo>
                <a:lnTo>
                  <a:pt x="1772" y="3715"/>
                </a:lnTo>
                <a:lnTo>
                  <a:pt x="1772" y="3706"/>
                </a:lnTo>
                <a:lnTo>
                  <a:pt x="1763" y="3702"/>
                </a:lnTo>
                <a:lnTo>
                  <a:pt x="1763" y="3695"/>
                </a:lnTo>
                <a:lnTo>
                  <a:pt x="1756" y="3691"/>
                </a:lnTo>
                <a:lnTo>
                  <a:pt x="1752" y="3642"/>
                </a:lnTo>
                <a:lnTo>
                  <a:pt x="1743" y="3638"/>
                </a:lnTo>
                <a:lnTo>
                  <a:pt x="1743" y="3618"/>
                </a:lnTo>
                <a:lnTo>
                  <a:pt x="1740" y="3618"/>
                </a:lnTo>
                <a:lnTo>
                  <a:pt x="1740" y="3606"/>
                </a:lnTo>
                <a:lnTo>
                  <a:pt x="1736" y="3606"/>
                </a:lnTo>
                <a:lnTo>
                  <a:pt x="1736" y="3555"/>
                </a:lnTo>
                <a:lnTo>
                  <a:pt x="1732" y="3555"/>
                </a:lnTo>
                <a:lnTo>
                  <a:pt x="1729" y="3538"/>
                </a:lnTo>
                <a:lnTo>
                  <a:pt x="1723" y="3538"/>
                </a:lnTo>
                <a:lnTo>
                  <a:pt x="1723" y="3522"/>
                </a:lnTo>
                <a:lnTo>
                  <a:pt x="1720" y="3522"/>
                </a:lnTo>
                <a:lnTo>
                  <a:pt x="1720" y="3509"/>
                </a:lnTo>
                <a:lnTo>
                  <a:pt x="1716" y="3509"/>
                </a:lnTo>
                <a:lnTo>
                  <a:pt x="1716" y="3491"/>
                </a:lnTo>
                <a:lnTo>
                  <a:pt x="1720" y="3491"/>
                </a:lnTo>
                <a:lnTo>
                  <a:pt x="1716" y="3442"/>
                </a:lnTo>
                <a:lnTo>
                  <a:pt x="1716" y="3436"/>
                </a:lnTo>
                <a:lnTo>
                  <a:pt x="1718" y="3431"/>
                </a:lnTo>
                <a:lnTo>
                  <a:pt x="1718" y="3426"/>
                </a:lnTo>
                <a:lnTo>
                  <a:pt x="1720" y="3420"/>
                </a:lnTo>
                <a:lnTo>
                  <a:pt x="1720" y="3416"/>
                </a:lnTo>
                <a:lnTo>
                  <a:pt x="1720" y="3415"/>
                </a:lnTo>
                <a:lnTo>
                  <a:pt x="1716" y="3415"/>
                </a:lnTo>
                <a:lnTo>
                  <a:pt x="1709" y="3391"/>
                </a:lnTo>
                <a:lnTo>
                  <a:pt x="1692" y="3378"/>
                </a:lnTo>
                <a:lnTo>
                  <a:pt x="1692" y="3366"/>
                </a:lnTo>
                <a:lnTo>
                  <a:pt x="1689" y="3366"/>
                </a:lnTo>
                <a:lnTo>
                  <a:pt x="1689" y="3358"/>
                </a:lnTo>
                <a:lnTo>
                  <a:pt x="1683" y="3358"/>
                </a:lnTo>
                <a:lnTo>
                  <a:pt x="1683" y="3351"/>
                </a:lnTo>
                <a:lnTo>
                  <a:pt x="1669" y="3338"/>
                </a:lnTo>
                <a:lnTo>
                  <a:pt x="1669" y="3331"/>
                </a:lnTo>
                <a:lnTo>
                  <a:pt x="1660" y="3326"/>
                </a:lnTo>
                <a:lnTo>
                  <a:pt x="1660" y="3318"/>
                </a:lnTo>
                <a:lnTo>
                  <a:pt x="1656" y="3318"/>
                </a:lnTo>
                <a:lnTo>
                  <a:pt x="1656" y="3298"/>
                </a:lnTo>
                <a:lnTo>
                  <a:pt x="1652" y="3298"/>
                </a:lnTo>
                <a:lnTo>
                  <a:pt x="1652" y="3289"/>
                </a:lnTo>
                <a:lnTo>
                  <a:pt x="1643" y="3286"/>
                </a:lnTo>
                <a:lnTo>
                  <a:pt x="1643" y="3278"/>
                </a:lnTo>
                <a:lnTo>
                  <a:pt x="1640" y="3278"/>
                </a:lnTo>
                <a:lnTo>
                  <a:pt x="1640" y="3262"/>
                </a:lnTo>
                <a:lnTo>
                  <a:pt x="1629" y="3255"/>
                </a:lnTo>
                <a:lnTo>
                  <a:pt x="1629" y="3242"/>
                </a:lnTo>
                <a:lnTo>
                  <a:pt x="1620" y="3238"/>
                </a:lnTo>
                <a:lnTo>
                  <a:pt x="1612" y="3215"/>
                </a:lnTo>
                <a:lnTo>
                  <a:pt x="1603" y="3211"/>
                </a:lnTo>
                <a:lnTo>
                  <a:pt x="1603" y="3202"/>
                </a:lnTo>
                <a:lnTo>
                  <a:pt x="1589" y="3191"/>
                </a:lnTo>
                <a:lnTo>
                  <a:pt x="1583" y="3175"/>
                </a:lnTo>
                <a:lnTo>
                  <a:pt x="1576" y="3169"/>
                </a:lnTo>
                <a:lnTo>
                  <a:pt x="1576" y="3162"/>
                </a:lnTo>
                <a:lnTo>
                  <a:pt x="1572" y="3162"/>
                </a:lnTo>
                <a:lnTo>
                  <a:pt x="1571" y="3149"/>
                </a:lnTo>
                <a:lnTo>
                  <a:pt x="1571" y="3131"/>
                </a:lnTo>
                <a:lnTo>
                  <a:pt x="1572" y="3111"/>
                </a:lnTo>
                <a:lnTo>
                  <a:pt x="1574" y="3093"/>
                </a:lnTo>
                <a:lnTo>
                  <a:pt x="1576" y="3082"/>
                </a:lnTo>
                <a:lnTo>
                  <a:pt x="1572" y="3022"/>
                </a:lnTo>
                <a:lnTo>
                  <a:pt x="1576" y="3022"/>
                </a:lnTo>
                <a:lnTo>
                  <a:pt x="1576" y="3015"/>
                </a:lnTo>
                <a:lnTo>
                  <a:pt x="1589" y="3006"/>
                </a:lnTo>
                <a:lnTo>
                  <a:pt x="1589" y="2986"/>
                </a:lnTo>
                <a:lnTo>
                  <a:pt x="1592" y="2986"/>
                </a:lnTo>
                <a:lnTo>
                  <a:pt x="1592" y="2975"/>
                </a:lnTo>
                <a:lnTo>
                  <a:pt x="1596" y="2975"/>
                </a:lnTo>
                <a:lnTo>
                  <a:pt x="1596" y="2966"/>
                </a:lnTo>
                <a:lnTo>
                  <a:pt x="1600" y="2966"/>
                </a:lnTo>
                <a:lnTo>
                  <a:pt x="1600" y="2942"/>
                </a:lnTo>
                <a:lnTo>
                  <a:pt x="1603" y="2942"/>
                </a:lnTo>
                <a:lnTo>
                  <a:pt x="1603" y="2918"/>
                </a:lnTo>
                <a:lnTo>
                  <a:pt x="1609" y="2918"/>
                </a:lnTo>
                <a:lnTo>
                  <a:pt x="1609" y="2911"/>
                </a:lnTo>
                <a:lnTo>
                  <a:pt x="1612" y="2911"/>
                </a:lnTo>
                <a:lnTo>
                  <a:pt x="1612" y="2886"/>
                </a:lnTo>
                <a:lnTo>
                  <a:pt x="1618" y="2876"/>
                </a:lnTo>
                <a:lnTo>
                  <a:pt x="1623" y="2871"/>
                </a:lnTo>
                <a:lnTo>
                  <a:pt x="1631" y="2866"/>
                </a:lnTo>
                <a:lnTo>
                  <a:pt x="1636" y="2856"/>
                </a:lnTo>
                <a:lnTo>
                  <a:pt x="1640" y="2842"/>
                </a:lnTo>
                <a:lnTo>
                  <a:pt x="1652" y="2842"/>
                </a:lnTo>
                <a:lnTo>
                  <a:pt x="1660" y="2831"/>
                </a:lnTo>
                <a:lnTo>
                  <a:pt x="1667" y="2824"/>
                </a:lnTo>
                <a:lnTo>
                  <a:pt x="1672" y="2818"/>
                </a:lnTo>
                <a:lnTo>
                  <a:pt x="1676" y="2809"/>
                </a:lnTo>
                <a:lnTo>
                  <a:pt x="1680" y="2796"/>
                </a:lnTo>
                <a:lnTo>
                  <a:pt x="1680" y="2778"/>
                </a:lnTo>
                <a:lnTo>
                  <a:pt x="1681" y="2773"/>
                </a:lnTo>
                <a:lnTo>
                  <a:pt x="1683" y="2762"/>
                </a:lnTo>
                <a:lnTo>
                  <a:pt x="1681" y="2751"/>
                </a:lnTo>
                <a:lnTo>
                  <a:pt x="1680" y="2742"/>
                </a:lnTo>
                <a:lnTo>
                  <a:pt x="1669" y="2735"/>
                </a:lnTo>
                <a:lnTo>
                  <a:pt x="1669" y="2722"/>
                </a:lnTo>
                <a:lnTo>
                  <a:pt x="1663" y="2722"/>
                </a:lnTo>
                <a:lnTo>
                  <a:pt x="1660" y="2706"/>
                </a:lnTo>
                <a:lnTo>
                  <a:pt x="1656" y="2706"/>
                </a:lnTo>
                <a:lnTo>
                  <a:pt x="1656" y="2695"/>
                </a:lnTo>
                <a:lnTo>
                  <a:pt x="1652" y="2695"/>
                </a:lnTo>
                <a:lnTo>
                  <a:pt x="1652" y="2678"/>
                </a:lnTo>
                <a:lnTo>
                  <a:pt x="1643" y="2675"/>
                </a:lnTo>
                <a:lnTo>
                  <a:pt x="1640" y="2635"/>
                </a:lnTo>
                <a:lnTo>
                  <a:pt x="1651" y="2627"/>
                </a:lnTo>
                <a:lnTo>
                  <a:pt x="1654" y="2618"/>
                </a:lnTo>
                <a:lnTo>
                  <a:pt x="1656" y="2602"/>
                </a:lnTo>
                <a:lnTo>
                  <a:pt x="1649" y="2593"/>
                </a:lnTo>
                <a:lnTo>
                  <a:pt x="1645" y="2586"/>
                </a:lnTo>
                <a:lnTo>
                  <a:pt x="1643" y="2576"/>
                </a:lnTo>
                <a:lnTo>
                  <a:pt x="1640" y="2566"/>
                </a:lnTo>
                <a:lnTo>
                  <a:pt x="1636" y="2566"/>
                </a:lnTo>
                <a:lnTo>
                  <a:pt x="1632" y="2551"/>
                </a:lnTo>
                <a:lnTo>
                  <a:pt x="1629" y="2551"/>
                </a:lnTo>
                <a:lnTo>
                  <a:pt x="1629" y="2529"/>
                </a:lnTo>
                <a:lnTo>
                  <a:pt x="1616" y="2522"/>
                </a:lnTo>
                <a:lnTo>
                  <a:pt x="1612" y="2502"/>
                </a:lnTo>
                <a:lnTo>
                  <a:pt x="1603" y="2498"/>
                </a:lnTo>
                <a:lnTo>
                  <a:pt x="1603" y="2491"/>
                </a:lnTo>
                <a:lnTo>
                  <a:pt x="1600" y="2491"/>
                </a:lnTo>
                <a:lnTo>
                  <a:pt x="1600" y="2462"/>
                </a:lnTo>
                <a:lnTo>
                  <a:pt x="1589" y="2426"/>
                </a:lnTo>
                <a:lnTo>
                  <a:pt x="1580" y="2426"/>
                </a:lnTo>
                <a:lnTo>
                  <a:pt x="1576" y="2411"/>
                </a:lnTo>
                <a:lnTo>
                  <a:pt x="1572" y="2411"/>
                </a:lnTo>
                <a:lnTo>
                  <a:pt x="1572" y="2398"/>
                </a:lnTo>
                <a:lnTo>
                  <a:pt x="1563" y="2395"/>
                </a:lnTo>
                <a:lnTo>
                  <a:pt x="1556" y="2384"/>
                </a:lnTo>
                <a:lnTo>
                  <a:pt x="1549" y="2373"/>
                </a:lnTo>
                <a:lnTo>
                  <a:pt x="1543" y="2358"/>
                </a:lnTo>
                <a:lnTo>
                  <a:pt x="1532" y="2358"/>
                </a:lnTo>
                <a:lnTo>
                  <a:pt x="1532" y="2351"/>
                </a:lnTo>
                <a:lnTo>
                  <a:pt x="1518" y="2338"/>
                </a:lnTo>
                <a:lnTo>
                  <a:pt x="1507" y="2324"/>
                </a:lnTo>
                <a:lnTo>
                  <a:pt x="1496" y="2309"/>
                </a:lnTo>
                <a:lnTo>
                  <a:pt x="1476" y="2295"/>
                </a:lnTo>
                <a:lnTo>
                  <a:pt x="1476" y="2282"/>
                </a:lnTo>
                <a:lnTo>
                  <a:pt x="1465" y="2278"/>
                </a:lnTo>
                <a:lnTo>
                  <a:pt x="1458" y="2273"/>
                </a:lnTo>
                <a:lnTo>
                  <a:pt x="1452" y="2264"/>
                </a:lnTo>
                <a:lnTo>
                  <a:pt x="1452" y="2249"/>
                </a:lnTo>
                <a:lnTo>
                  <a:pt x="1440" y="2244"/>
                </a:lnTo>
                <a:lnTo>
                  <a:pt x="1436" y="2235"/>
                </a:lnTo>
                <a:lnTo>
                  <a:pt x="1436" y="2218"/>
                </a:lnTo>
                <a:lnTo>
                  <a:pt x="1429" y="2218"/>
                </a:lnTo>
                <a:lnTo>
                  <a:pt x="1423" y="2206"/>
                </a:lnTo>
                <a:lnTo>
                  <a:pt x="1420" y="2196"/>
                </a:lnTo>
                <a:lnTo>
                  <a:pt x="1414" y="2187"/>
                </a:lnTo>
                <a:lnTo>
                  <a:pt x="1411" y="2175"/>
                </a:lnTo>
                <a:lnTo>
                  <a:pt x="1409" y="2158"/>
                </a:lnTo>
                <a:lnTo>
                  <a:pt x="1432" y="2158"/>
                </a:lnTo>
                <a:lnTo>
                  <a:pt x="1432" y="2151"/>
                </a:lnTo>
                <a:lnTo>
                  <a:pt x="1440" y="2146"/>
                </a:lnTo>
                <a:lnTo>
                  <a:pt x="1440" y="2086"/>
                </a:lnTo>
                <a:lnTo>
                  <a:pt x="1449" y="2086"/>
                </a:lnTo>
                <a:lnTo>
                  <a:pt x="1443" y="2075"/>
                </a:lnTo>
                <a:lnTo>
                  <a:pt x="1440" y="2075"/>
                </a:lnTo>
                <a:lnTo>
                  <a:pt x="1438" y="2060"/>
                </a:lnTo>
                <a:lnTo>
                  <a:pt x="1441" y="2047"/>
                </a:lnTo>
                <a:lnTo>
                  <a:pt x="1447" y="2035"/>
                </a:lnTo>
                <a:lnTo>
                  <a:pt x="1452" y="2026"/>
                </a:lnTo>
                <a:lnTo>
                  <a:pt x="1460" y="2022"/>
                </a:lnTo>
                <a:lnTo>
                  <a:pt x="1460" y="1998"/>
                </a:lnTo>
                <a:lnTo>
                  <a:pt x="1469" y="1998"/>
                </a:lnTo>
                <a:lnTo>
                  <a:pt x="1467" y="1993"/>
                </a:lnTo>
                <a:lnTo>
                  <a:pt x="1463" y="1986"/>
                </a:lnTo>
                <a:lnTo>
                  <a:pt x="1463" y="1978"/>
                </a:lnTo>
                <a:lnTo>
                  <a:pt x="1463" y="1969"/>
                </a:lnTo>
                <a:lnTo>
                  <a:pt x="1469" y="1969"/>
                </a:lnTo>
                <a:lnTo>
                  <a:pt x="1469" y="1955"/>
                </a:lnTo>
                <a:lnTo>
                  <a:pt x="1460" y="1951"/>
                </a:lnTo>
                <a:lnTo>
                  <a:pt x="1460" y="1942"/>
                </a:lnTo>
                <a:lnTo>
                  <a:pt x="1456" y="1942"/>
                </a:lnTo>
                <a:lnTo>
                  <a:pt x="1452" y="1922"/>
                </a:lnTo>
                <a:lnTo>
                  <a:pt x="1432" y="1918"/>
                </a:lnTo>
                <a:lnTo>
                  <a:pt x="1429" y="1915"/>
                </a:lnTo>
                <a:lnTo>
                  <a:pt x="1427" y="1911"/>
                </a:lnTo>
                <a:lnTo>
                  <a:pt x="1423" y="1907"/>
                </a:lnTo>
                <a:lnTo>
                  <a:pt x="1421" y="1904"/>
                </a:lnTo>
                <a:lnTo>
                  <a:pt x="1420" y="1898"/>
                </a:lnTo>
                <a:lnTo>
                  <a:pt x="1416" y="1898"/>
                </a:lnTo>
                <a:lnTo>
                  <a:pt x="1416" y="1886"/>
                </a:lnTo>
                <a:lnTo>
                  <a:pt x="1396" y="1886"/>
                </a:lnTo>
                <a:lnTo>
                  <a:pt x="1396" y="1882"/>
                </a:lnTo>
                <a:lnTo>
                  <a:pt x="1372" y="1882"/>
                </a:lnTo>
                <a:lnTo>
                  <a:pt x="1372" y="1886"/>
                </a:lnTo>
                <a:lnTo>
                  <a:pt x="1343" y="1886"/>
                </a:lnTo>
                <a:lnTo>
                  <a:pt x="1343" y="1882"/>
                </a:lnTo>
                <a:lnTo>
                  <a:pt x="1340" y="1882"/>
                </a:lnTo>
                <a:lnTo>
                  <a:pt x="1332" y="1895"/>
                </a:lnTo>
                <a:lnTo>
                  <a:pt x="1256" y="1898"/>
                </a:lnTo>
                <a:lnTo>
                  <a:pt x="1252" y="1893"/>
                </a:lnTo>
                <a:lnTo>
                  <a:pt x="1249" y="1891"/>
                </a:lnTo>
                <a:lnTo>
                  <a:pt x="1245" y="1889"/>
                </a:lnTo>
                <a:lnTo>
                  <a:pt x="1243" y="1889"/>
                </a:lnTo>
                <a:lnTo>
                  <a:pt x="1240" y="1886"/>
                </a:lnTo>
                <a:lnTo>
                  <a:pt x="1240" y="1878"/>
                </a:lnTo>
                <a:lnTo>
                  <a:pt x="1232" y="1875"/>
                </a:lnTo>
                <a:lnTo>
                  <a:pt x="1223" y="1835"/>
                </a:lnTo>
                <a:lnTo>
                  <a:pt x="1216" y="1829"/>
                </a:lnTo>
                <a:lnTo>
                  <a:pt x="1216" y="1822"/>
                </a:lnTo>
                <a:lnTo>
                  <a:pt x="1209" y="1818"/>
                </a:lnTo>
                <a:lnTo>
                  <a:pt x="1209" y="1811"/>
                </a:lnTo>
                <a:lnTo>
                  <a:pt x="1203" y="1811"/>
                </a:lnTo>
                <a:lnTo>
                  <a:pt x="1203" y="1802"/>
                </a:lnTo>
                <a:lnTo>
                  <a:pt x="1176" y="1778"/>
                </a:lnTo>
                <a:lnTo>
                  <a:pt x="1100" y="1775"/>
                </a:lnTo>
                <a:lnTo>
                  <a:pt x="1100" y="1778"/>
                </a:lnTo>
                <a:lnTo>
                  <a:pt x="1016" y="1791"/>
                </a:lnTo>
                <a:lnTo>
                  <a:pt x="1016" y="1802"/>
                </a:lnTo>
                <a:lnTo>
                  <a:pt x="1012" y="1804"/>
                </a:lnTo>
                <a:lnTo>
                  <a:pt x="1009" y="1807"/>
                </a:lnTo>
                <a:lnTo>
                  <a:pt x="1007" y="1807"/>
                </a:lnTo>
                <a:lnTo>
                  <a:pt x="1003" y="1809"/>
                </a:lnTo>
                <a:lnTo>
                  <a:pt x="1000" y="1809"/>
                </a:lnTo>
                <a:lnTo>
                  <a:pt x="996" y="1809"/>
                </a:lnTo>
                <a:lnTo>
                  <a:pt x="989" y="1811"/>
                </a:lnTo>
                <a:lnTo>
                  <a:pt x="989" y="1815"/>
                </a:lnTo>
                <a:lnTo>
                  <a:pt x="943" y="1818"/>
                </a:lnTo>
                <a:lnTo>
                  <a:pt x="940" y="1826"/>
                </a:lnTo>
                <a:lnTo>
                  <a:pt x="923" y="1829"/>
                </a:lnTo>
                <a:lnTo>
                  <a:pt x="920" y="1838"/>
                </a:lnTo>
                <a:lnTo>
                  <a:pt x="903" y="1842"/>
                </a:lnTo>
                <a:lnTo>
                  <a:pt x="903" y="1846"/>
                </a:lnTo>
                <a:lnTo>
                  <a:pt x="869" y="1851"/>
                </a:lnTo>
                <a:lnTo>
                  <a:pt x="869" y="1855"/>
                </a:lnTo>
                <a:lnTo>
                  <a:pt x="860" y="1855"/>
                </a:lnTo>
                <a:lnTo>
                  <a:pt x="856" y="1862"/>
                </a:lnTo>
                <a:lnTo>
                  <a:pt x="841" y="1869"/>
                </a:lnTo>
                <a:lnTo>
                  <a:pt x="820" y="1871"/>
                </a:lnTo>
                <a:lnTo>
                  <a:pt x="809" y="1858"/>
                </a:lnTo>
                <a:lnTo>
                  <a:pt x="796" y="1856"/>
                </a:lnTo>
                <a:lnTo>
                  <a:pt x="781" y="1856"/>
                </a:lnTo>
                <a:lnTo>
                  <a:pt x="763" y="1855"/>
                </a:lnTo>
                <a:lnTo>
                  <a:pt x="763" y="1851"/>
                </a:lnTo>
                <a:lnTo>
                  <a:pt x="740" y="1851"/>
                </a:lnTo>
                <a:lnTo>
                  <a:pt x="736" y="1842"/>
                </a:lnTo>
                <a:lnTo>
                  <a:pt x="729" y="1840"/>
                </a:lnTo>
                <a:lnTo>
                  <a:pt x="714" y="1840"/>
                </a:lnTo>
                <a:lnTo>
                  <a:pt x="701" y="1840"/>
                </a:lnTo>
                <a:lnTo>
                  <a:pt x="692" y="1842"/>
                </a:lnTo>
                <a:lnTo>
                  <a:pt x="689" y="1851"/>
                </a:lnTo>
                <a:lnTo>
                  <a:pt x="663" y="1851"/>
                </a:lnTo>
                <a:lnTo>
                  <a:pt x="663" y="1846"/>
                </a:lnTo>
                <a:lnTo>
                  <a:pt x="652" y="1851"/>
                </a:lnTo>
                <a:lnTo>
                  <a:pt x="652" y="1855"/>
                </a:lnTo>
                <a:lnTo>
                  <a:pt x="629" y="1855"/>
                </a:lnTo>
                <a:lnTo>
                  <a:pt x="629" y="1858"/>
                </a:lnTo>
                <a:lnTo>
                  <a:pt x="620" y="1858"/>
                </a:lnTo>
                <a:lnTo>
                  <a:pt x="616" y="1866"/>
                </a:lnTo>
                <a:lnTo>
                  <a:pt x="609" y="1866"/>
                </a:lnTo>
                <a:lnTo>
                  <a:pt x="609" y="1871"/>
                </a:lnTo>
                <a:lnTo>
                  <a:pt x="576" y="1875"/>
                </a:lnTo>
                <a:lnTo>
                  <a:pt x="576" y="1878"/>
                </a:lnTo>
                <a:lnTo>
                  <a:pt x="563" y="1878"/>
                </a:lnTo>
                <a:lnTo>
                  <a:pt x="560" y="1886"/>
                </a:lnTo>
                <a:lnTo>
                  <a:pt x="549" y="1886"/>
                </a:lnTo>
                <a:lnTo>
                  <a:pt x="549" y="1889"/>
                </a:lnTo>
                <a:lnTo>
                  <a:pt x="509" y="1895"/>
                </a:lnTo>
                <a:lnTo>
                  <a:pt x="509" y="1889"/>
                </a:lnTo>
                <a:lnTo>
                  <a:pt x="500" y="1889"/>
                </a:lnTo>
                <a:lnTo>
                  <a:pt x="496" y="1882"/>
                </a:lnTo>
                <a:lnTo>
                  <a:pt x="483" y="1882"/>
                </a:lnTo>
                <a:lnTo>
                  <a:pt x="480" y="1875"/>
                </a:lnTo>
                <a:lnTo>
                  <a:pt x="472" y="1875"/>
                </a:lnTo>
                <a:lnTo>
                  <a:pt x="469" y="1866"/>
                </a:lnTo>
                <a:lnTo>
                  <a:pt x="460" y="1866"/>
                </a:lnTo>
                <a:lnTo>
                  <a:pt x="456" y="1858"/>
                </a:lnTo>
                <a:lnTo>
                  <a:pt x="449" y="1858"/>
                </a:lnTo>
                <a:lnTo>
                  <a:pt x="443" y="1851"/>
                </a:lnTo>
                <a:lnTo>
                  <a:pt x="429" y="1846"/>
                </a:lnTo>
                <a:lnTo>
                  <a:pt x="420" y="1835"/>
                </a:lnTo>
                <a:lnTo>
                  <a:pt x="412" y="1835"/>
                </a:lnTo>
                <a:lnTo>
                  <a:pt x="372" y="1791"/>
                </a:lnTo>
                <a:lnTo>
                  <a:pt x="363" y="1791"/>
                </a:lnTo>
                <a:lnTo>
                  <a:pt x="360" y="1782"/>
                </a:lnTo>
                <a:lnTo>
                  <a:pt x="349" y="1778"/>
                </a:lnTo>
                <a:lnTo>
                  <a:pt x="349" y="1775"/>
                </a:lnTo>
                <a:lnTo>
                  <a:pt x="332" y="1769"/>
                </a:lnTo>
                <a:lnTo>
                  <a:pt x="329" y="1762"/>
                </a:lnTo>
                <a:lnTo>
                  <a:pt x="316" y="1762"/>
                </a:lnTo>
                <a:lnTo>
                  <a:pt x="309" y="1742"/>
                </a:lnTo>
                <a:lnTo>
                  <a:pt x="300" y="1742"/>
                </a:lnTo>
                <a:lnTo>
                  <a:pt x="300" y="1738"/>
                </a:lnTo>
                <a:lnTo>
                  <a:pt x="292" y="1738"/>
                </a:lnTo>
                <a:lnTo>
                  <a:pt x="289" y="1731"/>
                </a:lnTo>
                <a:lnTo>
                  <a:pt x="276" y="1731"/>
                </a:lnTo>
                <a:lnTo>
                  <a:pt x="269" y="1718"/>
                </a:lnTo>
                <a:lnTo>
                  <a:pt x="265" y="1716"/>
                </a:lnTo>
                <a:lnTo>
                  <a:pt x="261" y="1716"/>
                </a:lnTo>
                <a:lnTo>
                  <a:pt x="260" y="1716"/>
                </a:lnTo>
                <a:lnTo>
                  <a:pt x="258" y="1716"/>
                </a:lnTo>
                <a:lnTo>
                  <a:pt x="258" y="1716"/>
                </a:lnTo>
                <a:lnTo>
                  <a:pt x="256" y="1716"/>
                </a:lnTo>
                <a:lnTo>
                  <a:pt x="254" y="1715"/>
                </a:lnTo>
                <a:lnTo>
                  <a:pt x="254" y="1711"/>
                </a:lnTo>
                <a:lnTo>
                  <a:pt x="252" y="1706"/>
                </a:lnTo>
                <a:lnTo>
                  <a:pt x="240" y="1706"/>
                </a:lnTo>
                <a:lnTo>
                  <a:pt x="236" y="1689"/>
                </a:lnTo>
                <a:lnTo>
                  <a:pt x="232" y="1689"/>
                </a:lnTo>
                <a:lnTo>
                  <a:pt x="232" y="1678"/>
                </a:lnTo>
                <a:lnTo>
                  <a:pt x="216" y="1671"/>
                </a:lnTo>
                <a:lnTo>
                  <a:pt x="212" y="1622"/>
                </a:lnTo>
                <a:lnTo>
                  <a:pt x="216" y="1622"/>
                </a:lnTo>
                <a:lnTo>
                  <a:pt x="216" y="1618"/>
                </a:lnTo>
                <a:lnTo>
                  <a:pt x="209" y="1615"/>
                </a:lnTo>
                <a:lnTo>
                  <a:pt x="203" y="1602"/>
                </a:lnTo>
                <a:lnTo>
                  <a:pt x="192" y="1595"/>
                </a:lnTo>
                <a:lnTo>
                  <a:pt x="192" y="1582"/>
                </a:lnTo>
                <a:lnTo>
                  <a:pt x="189" y="1582"/>
                </a:lnTo>
                <a:lnTo>
                  <a:pt x="189" y="1578"/>
                </a:lnTo>
                <a:lnTo>
                  <a:pt x="185" y="1576"/>
                </a:lnTo>
                <a:lnTo>
                  <a:pt x="180" y="1575"/>
                </a:lnTo>
                <a:lnTo>
                  <a:pt x="176" y="1575"/>
                </a:lnTo>
                <a:lnTo>
                  <a:pt x="171" y="1573"/>
                </a:lnTo>
                <a:lnTo>
                  <a:pt x="169" y="1569"/>
                </a:lnTo>
                <a:lnTo>
                  <a:pt x="169" y="1562"/>
                </a:lnTo>
                <a:lnTo>
                  <a:pt x="149" y="1558"/>
                </a:lnTo>
                <a:lnTo>
                  <a:pt x="143" y="1547"/>
                </a:lnTo>
                <a:lnTo>
                  <a:pt x="140" y="1540"/>
                </a:lnTo>
                <a:lnTo>
                  <a:pt x="134" y="1531"/>
                </a:lnTo>
                <a:lnTo>
                  <a:pt x="132" y="1518"/>
                </a:lnTo>
                <a:lnTo>
                  <a:pt x="118" y="1511"/>
                </a:lnTo>
                <a:lnTo>
                  <a:pt x="111" y="1498"/>
                </a:lnTo>
                <a:lnTo>
                  <a:pt x="109" y="1478"/>
                </a:lnTo>
                <a:lnTo>
                  <a:pt x="107" y="1476"/>
                </a:lnTo>
                <a:lnTo>
                  <a:pt x="105" y="1476"/>
                </a:lnTo>
                <a:lnTo>
                  <a:pt x="105" y="1475"/>
                </a:lnTo>
                <a:lnTo>
                  <a:pt x="105" y="1475"/>
                </a:lnTo>
                <a:lnTo>
                  <a:pt x="105" y="1473"/>
                </a:lnTo>
                <a:lnTo>
                  <a:pt x="103" y="1469"/>
                </a:lnTo>
                <a:lnTo>
                  <a:pt x="92" y="1469"/>
                </a:lnTo>
                <a:lnTo>
                  <a:pt x="92" y="1478"/>
                </a:lnTo>
                <a:lnTo>
                  <a:pt x="72" y="1478"/>
                </a:lnTo>
                <a:lnTo>
                  <a:pt x="69" y="1462"/>
                </a:lnTo>
                <a:lnTo>
                  <a:pt x="56" y="1458"/>
                </a:lnTo>
                <a:lnTo>
                  <a:pt x="54" y="1453"/>
                </a:lnTo>
                <a:lnTo>
                  <a:pt x="52" y="1449"/>
                </a:lnTo>
                <a:lnTo>
                  <a:pt x="51" y="1446"/>
                </a:lnTo>
                <a:lnTo>
                  <a:pt x="49" y="1444"/>
                </a:lnTo>
                <a:lnTo>
                  <a:pt x="45" y="1440"/>
                </a:lnTo>
                <a:lnTo>
                  <a:pt x="43" y="1435"/>
                </a:lnTo>
                <a:lnTo>
                  <a:pt x="29" y="1435"/>
                </a:lnTo>
                <a:lnTo>
                  <a:pt x="25" y="1416"/>
                </a:lnTo>
                <a:lnTo>
                  <a:pt x="23" y="1395"/>
                </a:lnTo>
                <a:lnTo>
                  <a:pt x="27" y="1386"/>
                </a:lnTo>
                <a:lnTo>
                  <a:pt x="27" y="1376"/>
                </a:lnTo>
                <a:lnTo>
                  <a:pt x="27" y="1366"/>
                </a:lnTo>
                <a:lnTo>
                  <a:pt x="29" y="1355"/>
                </a:lnTo>
                <a:lnTo>
                  <a:pt x="32" y="1355"/>
                </a:lnTo>
                <a:lnTo>
                  <a:pt x="34" y="1351"/>
                </a:lnTo>
                <a:lnTo>
                  <a:pt x="34" y="1347"/>
                </a:lnTo>
                <a:lnTo>
                  <a:pt x="36" y="1344"/>
                </a:lnTo>
                <a:lnTo>
                  <a:pt x="36" y="1338"/>
                </a:lnTo>
                <a:lnTo>
                  <a:pt x="23" y="1335"/>
                </a:lnTo>
                <a:lnTo>
                  <a:pt x="20" y="1322"/>
                </a:lnTo>
                <a:lnTo>
                  <a:pt x="14" y="1311"/>
                </a:lnTo>
                <a:lnTo>
                  <a:pt x="7" y="1302"/>
                </a:lnTo>
                <a:lnTo>
                  <a:pt x="3" y="1291"/>
                </a:lnTo>
                <a:lnTo>
                  <a:pt x="0" y="1275"/>
                </a:lnTo>
                <a:lnTo>
                  <a:pt x="14" y="1264"/>
                </a:lnTo>
                <a:lnTo>
                  <a:pt x="27" y="1251"/>
                </a:lnTo>
                <a:lnTo>
                  <a:pt x="36" y="1235"/>
                </a:lnTo>
                <a:lnTo>
                  <a:pt x="40" y="1235"/>
                </a:lnTo>
                <a:lnTo>
                  <a:pt x="43" y="1209"/>
                </a:lnTo>
                <a:lnTo>
                  <a:pt x="49" y="1209"/>
                </a:lnTo>
                <a:lnTo>
                  <a:pt x="52" y="1166"/>
                </a:lnTo>
                <a:lnTo>
                  <a:pt x="60" y="1162"/>
                </a:lnTo>
                <a:lnTo>
                  <a:pt x="63" y="1142"/>
                </a:lnTo>
                <a:lnTo>
                  <a:pt x="69" y="1142"/>
                </a:lnTo>
                <a:lnTo>
                  <a:pt x="69" y="1135"/>
                </a:lnTo>
                <a:lnTo>
                  <a:pt x="72" y="1135"/>
                </a:lnTo>
                <a:lnTo>
                  <a:pt x="78" y="1113"/>
                </a:lnTo>
                <a:lnTo>
                  <a:pt x="76" y="1089"/>
                </a:lnTo>
                <a:lnTo>
                  <a:pt x="72" y="1066"/>
                </a:lnTo>
                <a:lnTo>
                  <a:pt x="72" y="1049"/>
                </a:lnTo>
                <a:lnTo>
                  <a:pt x="56" y="1038"/>
                </a:lnTo>
                <a:lnTo>
                  <a:pt x="60" y="1002"/>
                </a:lnTo>
                <a:lnTo>
                  <a:pt x="63" y="1002"/>
                </a:lnTo>
                <a:lnTo>
                  <a:pt x="63" y="995"/>
                </a:lnTo>
                <a:lnTo>
                  <a:pt x="69" y="995"/>
                </a:lnTo>
                <a:lnTo>
                  <a:pt x="69" y="982"/>
                </a:lnTo>
                <a:lnTo>
                  <a:pt x="67" y="971"/>
                </a:lnTo>
                <a:lnTo>
                  <a:pt x="63" y="962"/>
                </a:lnTo>
                <a:lnTo>
                  <a:pt x="52" y="962"/>
                </a:lnTo>
                <a:lnTo>
                  <a:pt x="52" y="955"/>
                </a:lnTo>
                <a:lnTo>
                  <a:pt x="51" y="956"/>
                </a:lnTo>
                <a:lnTo>
                  <a:pt x="49" y="956"/>
                </a:lnTo>
                <a:lnTo>
                  <a:pt x="49" y="956"/>
                </a:lnTo>
                <a:lnTo>
                  <a:pt x="49" y="958"/>
                </a:lnTo>
                <a:lnTo>
                  <a:pt x="49" y="958"/>
                </a:lnTo>
                <a:lnTo>
                  <a:pt x="49" y="962"/>
                </a:lnTo>
                <a:lnTo>
                  <a:pt x="23" y="962"/>
                </a:lnTo>
                <a:lnTo>
                  <a:pt x="29" y="902"/>
                </a:lnTo>
                <a:lnTo>
                  <a:pt x="36" y="902"/>
                </a:lnTo>
                <a:lnTo>
                  <a:pt x="36" y="871"/>
                </a:lnTo>
                <a:lnTo>
                  <a:pt x="63" y="849"/>
                </a:lnTo>
                <a:lnTo>
                  <a:pt x="69" y="831"/>
                </a:lnTo>
                <a:lnTo>
                  <a:pt x="72" y="831"/>
                </a:lnTo>
                <a:lnTo>
                  <a:pt x="76" y="815"/>
                </a:lnTo>
                <a:lnTo>
                  <a:pt x="80" y="815"/>
                </a:lnTo>
                <a:lnTo>
                  <a:pt x="80" y="802"/>
                </a:lnTo>
                <a:lnTo>
                  <a:pt x="89" y="798"/>
                </a:lnTo>
                <a:lnTo>
                  <a:pt x="92" y="769"/>
                </a:lnTo>
                <a:lnTo>
                  <a:pt x="92" y="769"/>
                </a:lnTo>
                <a:lnTo>
                  <a:pt x="94" y="767"/>
                </a:lnTo>
                <a:lnTo>
                  <a:pt x="96" y="767"/>
                </a:lnTo>
                <a:lnTo>
                  <a:pt x="98" y="766"/>
                </a:lnTo>
                <a:lnTo>
                  <a:pt x="98" y="764"/>
                </a:lnTo>
                <a:lnTo>
                  <a:pt x="100" y="758"/>
                </a:lnTo>
                <a:lnTo>
                  <a:pt x="109" y="758"/>
                </a:lnTo>
                <a:lnTo>
                  <a:pt x="149" y="715"/>
                </a:lnTo>
                <a:lnTo>
                  <a:pt x="156" y="709"/>
                </a:lnTo>
                <a:lnTo>
                  <a:pt x="156" y="675"/>
                </a:lnTo>
                <a:lnTo>
                  <a:pt x="160" y="675"/>
                </a:lnTo>
                <a:lnTo>
                  <a:pt x="163" y="658"/>
                </a:lnTo>
                <a:lnTo>
                  <a:pt x="172" y="655"/>
                </a:lnTo>
                <a:lnTo>
                  <a:pt x="172" y="646"/>
                </a:lnTo>
                <a:lnTo>
                  <a:pt x="176" y="646"/>
                </a:lnTo>
                <a:lnTo>
                  <a:pt x="176" y="629"/>
                </a:lnTo>
                <a:lnTo>
                  <a:pt x="180" y="629"/>
                </a:lnTo>
                <a:lnTo>
                  <a:pt x="183" y="626"/>
                </a:lnTo>
                <a:lnTo>
                  <a:pt x="187" y="624"/>
                </a:lnTo>
                <a:lnTo>
                  <a:pt x="191" y="624"/>
                </a:lnTo>
                <a:lnTo>
                  <a:pt x="194" y="624"/>
                </a:lnTo>
                <a:lnTo>
                  <a:pt x="196" y="624"/>
                </a:lnTo>
                <a:lnTo>
                  <a:pt x="200" y="624"/>
                </a:lnTo>
                <a:lnTo>
                  <a:pt x="203" y="622"/>
                </a:lnTo>
                <a:lnTo>
                  <a:pt x="212" y="611"/>
                </a:lnTo>
                <a:lnTo>
                  <a:pt x="220" y="611"/>
                </a:lnTo>
                <a:lnTo>
                  <a:pt x="223" y="602"/>
                </a:lnTo>
                <a:lnTo>
                  <a:pt x="229" y="602"/>
                </a:lnTo>
                <a:lnTo>
                  <a:pt x="229" y="595"/>
                </a:lnTo>
                <a:lnTo>
                  <a:pt x="236" y="589"/>
                </a:lnTo>
                <a:lnTo>
                  <a:pt x="236" y="582"/>
                </a:lnTo>
                <a:lnTo>
                  <a:pt x="243" y="578"/>
                </a:lnTo>
                <a:lnTo>
                  <a:pt x="243" y="558"/>
                </a:lnTo>
                <a:lnTo>
                  <a:pt x="249" y="558"/>
                </a:lnTo>
                <a:lnTo>
                  <a:pt x="251" y="555"/>
                </a:lnTo>
                <a:lnTo>
                  <a:pt x="252" y="551"/>
                </a:lnTo>
                <a:lnTo>
                  <a:pt x="254" y="549"/>
                </a:lnTo>
                <a:lnTo>
                  <a:pt x="254" y="544"/>
                </a:lnTo>
                <a:lnTo>
                  <a:pt x="256" y="538"/>
                </a:lnTo>
                <a:lnTo>
                  <a:pt x="280" y="531"/>
                </a:lnTo>
                <a:lnTo>
                  <a:pt x="280" y="526"/>
                </a:lnTo>
                <a:lnTo>
                  <a:pt x="320" y="522"/>
                </a:lnTo>
                <a:lnTo>
                  <a:pt x="320" y="518"/>
                </a:lnTo>
                <a:lnTo>
                  <a:pt x="329" y="518"/>
                </a:lnTo>
                <a:lnTo>
                  <a:pt x="329" y="515"/>
                </a:lnTo>
                <a:lnTo>
                  <a:pt x="349" y="509"/>
                </a:lnTo>
                <a:lnTo>
                  <a:pt x="372" y="482"/>
                </a:lnTo>
                <a:lnTo>
                  <a:pt x="389" y="478"/>
                </a:lnTo>
                <a:lnTo>
                  <a:pt x="443" y="415"/>
                </a:lnTo>
                <a:lnTo>
                  <a:pt x="441" y="398"/>
                </a:lnTo>
                <a:lnTo>
                  <a:pt x="436" y="380"/>
                </a:lnTo>
                <a:lnTo>
                  <a:pt x="434" y="362"/>
                </a:lnTo>
                <a:lnTo>
                  <a:pt x="436" y="342"/>
                </a:lnTo>
                <a:lnTo>
                  <a:pt x="445" y="320"/>
                </a:lnTo>
                <a:lnTo>
                  <a:pt x="460" y="302"/>
                </a:lnTo>
                <a:lnTo>
                  <a:pt x="472" y="295"/>
                </a:lnTo>
                <a:lnTo>
                  <a:pt x="472" y="271"/>
                </a:lnTo>
                <a:lnTo>
                  <a:pt x="476" y="271"/>
                </a:lnTo>
                <a:lnTo>
                  <a:pt x="496" y="246"/>
                </a:lnTo>
                <a:lnTo>
                  <a:pt x="503" y="246"/>
                </a:lnTo>
                <a:lnTo>
                  <a:pt x="520" y="226"/>
                </a:lnTo>
                <a:lnTo>
                  <a:pt x="529" y="226"/>
                </a:lnTo>
                <a:lnTo>
                  <a:pt x="529" y="222"/>
                </a:lnTo>
                <a:lnTo>
                  <a:pt x="536" y="222"/>
                </a:lnTo>
                <a:lnTo>
                  <a:pt x="536" y="218"/>
                </a:lnTo>
                <a:lnTo>
                  <a:pt x="549" y="218"/>
                </a:lnTo>
                <a:lnTo>
                  <a:pt x="549" y="215"/>
                </a:lnTo>
                <a:lnTo>
                  <a:pt x="563" y="209"/>
                </a:lnTo>
                <a:lnTo>
                  <a:pt x="563" y="206"/>
                </a:lnTo>
                <a:lnTo>
                  <a:pt x="583" y="202"/>
                </a:lnTo>
                <a:lnTo>
                  <a:pt x="589" y="195"/>
                </a:lnTo>
                <a:lnTo>
                  <a:pt x="596" y="195"/>
                </a:lnTo>
                <a:lnTo>
                  <a:pt x="603" y="182"/>
                </a:lnTo>
                <a:lnTo>
                  <a:pt x="609" y="182"/>
                </a:lnTo>
                <a:lnTo>
                  <a:pt x="609" y="175"/>
                </a:lnTo>
                <a:lnTo>
                  <a:pt x="620" y="166"/>
                </a:lnTo>
                <a:lnTo>
                  <a:pt x="620" y="158"/>
                </a:lnTo>
                <a:lnTo>
                  <a:pt x="623" y="158"/>
                </a:lnTo>
                <a:lnTo>
                  <a:pt x="623" y="149"/>
                </a:lnTo>
                <a:lnTo>
                  <a:pt x="629" y="149"/>
                </a:lnTo>
                <a:lnTo>
                  <a:pt x="629" y="142"/>
                </a:lnTo>
                <a:lnTo>
                  <a:pt x="632" y="142"/>
                </a:lnTo>
                <a:lnTo>
                  <a:pt x="632" y="135"/>
                </a:lnTo>
                <a:lnTo>
                  <a:pt x="640" y="131"/>
                </a:lnTo>
                <a:lnTo>
                  <a:pt x="640" y="122"/>
                </a:lnTo>
                <a:lnTo>
                  <a:pt x="643" y="122"/>
                </a:lnTo>
                <a:lnTo>
                  <a:pt x="643" y="115"/>
                </a:lnTo>
                <a:lnTo>
                  <a:pt x="649" y="115"/>
                </a:lnTo>
                <a:lnTo>
                  <a:pt x="649" y="106"/>
                </a:lnTo>
                <a:lnTo>
                  <a:pt x="652" y="106"/>
                </a:lnTo>
                <a:lnTo>
                  <a:pt x="652" y="98"/>
                </a:lnTo>
                <a:lnTo>
                  <a:pt x="656" y="98"/>
                </a:lnTo>
                <a:lnTo>
                  <a:pt x="660" y="86"/>
                </a:lnTo>
                <a:lnTo>
                  <a:pt x="700" y="82"/>
                </a:lnTo>
                <a:lnTo>
                  <a:pt x="705" y="93"/>
                </a:lnTo>
                <a:lnTo>
                  <a:pt x="712" y="106"/>
                </a:lnTo>
                <a:lnTo>
                  <a:pt x="720" y="115"/>
                </a:lnTo>
                <a:lnTo>
                  <a:pt x="723" y="116"/>
                </a:lnTo>
                <a:lnTo>
                  <a:pt x="725" y="116"/>
                </a:lnTo>
                <a:lnTo>
                  <a:pt x="729" y="116"/>
                </a:lnTo>
                <a:lnTo>
                  <a:pt x="731" y="118"/>
                </a:lnTo>
                <a:lnTo>
                  <a:pt x="732" y="118"/>
                </a:lnTo>
                <a:lnTo>
                  <a:pt x="736" y="122"/>
                </a:lnTo>
                <a:lnTo>
                  <a:pt x="776" y="118"/>
                </a:lnTo>
                <a:lnTo>
                  <a:pt x="776" y="122"/>
                </a:lnTo>
                <a:lnTo>
                  <a:pt x="792" y="122"/>
                </a:lnTo>
                <a:lnTo>
                  <a:pt x="796" y="115"/>
                </a:lnTo>
                <a:lnTo>
                  <a:pt x="811" y="111"/>
                </a:lnTo>
                <a:lnTo>
                  <a:pt x="829" y="111"/>
                </a:lnTo>
                <a:lnTo>
                  <a:pt x="831" y="113"/>
                </a:lnTo>
                <a:lnTo>
                  <a:pt x="832" y="116"/>
                </a:lnTo>
                <a:lnTo>
                  <a:pt x="832" y="118"/>
                </a:lnTo>
                <a:lnTo>
                  <a:pt x="834" y="122"/>
                </a:lnTo>
                <a:lnTo>
                  <a:pt x="836" y="126"/>
                </a:lnTo>
                <a:lnTo>
                  <a:pt x="856" y="124"/>
                </a:lnTo>
                <a:lnTo>
                  <a:pt x="872" y="120"/>
                </a:lnTo>
                <a:lnTo>
                  <a:pt x="889" y="115"/>
                </a:lnTo>
                <a:lnTo>
                  <a:pt x="891" y="109"/>
                </a:lnTo>
                <a:lnTo>
                  <a:pt x="894" y="107"/>
                </a:lnTo>
                <a:lnTo>
                  <a:pt x="896" y="104"/>
                </a:lnTo>
                <a:lnTo>
                  <a:pt x="898" y="100"/>
                </a:lnTo>
                <a:lnTo>
                  <a:pt x="900" y="95"/>
                </a:lnTo>
                <a:lnTo>
                  <a:pt x="916" y="91"/>
                </a:lnTo>
                <a:lnTo>
                  <a:pt x="932" y="86"/>
                </a:lnTo>
                <a:lnTo>
                  <a:pt x="932" y="82"/>
                </a:lnTo>
                <a:lnTo>
                  <a:pt x="960" y="82"/>
                </a:lnTo>
                <a:lnTo>
                  <a:pt x="972" y="66"/>
                </a:lnTo>
                <a:lnTo>
                  <a:pt x="983" y="66"/>
                </a:lnTo>
                <a:lnTo>
                  <a:pt x="992" y="55"/>
                </a:lnTo>
                <a:lnTo>
                  <a:pt x="1012" y="55"/>
                </a:lnTo>
                <a:lnTo>
                  <a:pt x="1012" y="51"/>
                </a:lnTo>
                <a:lnTo>
                  <a:pt x="1023" y="51"/>
                </a:lnTo>
                <a:lnTo>
                  <a:pt x="1023" y="46"/>
                </a:lnTo>
                <a:lnTo>
                  <a:pt x="1032" y="46"/>
                </a:lnTo>
                <a:lnTo>
                  <a:pt x="1032" y="42"/>
                </a:lnTo>
                <a:lnTo>
                  <a:pt x="1096" y="42"/>
                </a:lnTo>
                <a:lnTo>
                  <a:pt x="1103" y="29"/>
                </a:lnTo>
                <a:lnTo>
                  <a:pt x="1209" y="26"/>
                </a:lnTo>
                <a:lnTo>
                  <a:pt x="1249" y="35"/>
                </a:lnTo>
                <a:lnTo>
                  <a:pt x="1249" y="29"/>
                </a:lnTo>
                <a:lnTo>
                  <a:pt x="1269" y="29"/>
                </a:lnTo>
                <a:lnTo>
                  <a:pt x="1272" y="22"/>
                </a:lnTo>
                <a:lnTo>
                  <a:pt x="1289" y="16"/>
                </a:lnTo>
                <a:lnTo>
                  <a:pt x="1312" y="15"/>
                </a:lnTo>
                <a:lnTo>
                  <a:pt x="1316" y="26"/>
                </a:lnTo>
                <a:lnTo>
                  <a:pt x="1320" y="26"/>
                </a:lnTo>
                <a:lnTo>
                  <a:pt x="1323" y="24"/>
                </a:lnTo>
                <a:lnTo>
                  <a:pt x="1325" y="24"/>
                </a:lnTo>
                <a:lnTo>
                  <a:pt x="1325" y="22"/>
                </a:lnTo>
                <a:lnTo>
                  <a:pt x="1327" y="18"/>
                </a:lnTo>
                <a:lnTo>
                  <a:pt x="1329" y="15"/>
                </a:lnTo>
                <a:lnTo>
                  <a:pt x="1356" y="15"/>
                </a:lnTo>
                <a:lnTo>
                  <a:pt x="1356" y="18"/>
                </a:lnTo>
                <a:lnTo>
                  <a:pt x="1365" y="22"/>
                </a:lnTo>
                <a:lnTo>
                  <a:pt x="1380" y="26"/>
                </a:lnTo>
                <a:lnTo>
                  <a:pt x="1394" y="27"/>
                </a:lnTo>
                <a:lnTo>
                  <a:pt x="1409" y="26"/>
                </a:lnTo>
                <a:lnTo>
                  <a:pt x="1412" y="18"/>
                </a:lnTo>
                <a:lnTo>
                  <a:pt x="1436" y="15"/>
                </a:lnTo>
                <a:lnTo>
                  <a:pt x="1436" y="9"/>
                </a:lnTo>
                <a:lnTo>
                  <a:pt x="1443" y="7"/>
                </a:lnTo>
                <a:lnTo>
                  <a:pt x="1456" y="4"/>
                </a:lnTo>
                <a:lnTo>
                  <a:pt x="1469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3175"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28784F-A699-4625-B93B-33CC9C6A0C76}"/>
              </a:ext>
            </a:extLst>
          </p:cNvPr>
          <p:cNvSpPr/>
          <p:nvPr/>
        </p:nvSpPr>
        <p:spPr>
          <a:xfrm>
            <a:off x="6692789" y="1825038"/>
            <a:ext cx="108000" cy="90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C2DD0-D84A-42C5-AFD9-CA5AA32F8862}"/>
              </a:ext>
            </a:extLst>
          </p:cNvPr>
          <p:cNvSpPr/>
          <p:nvPr/>
        </p:nvSpPr>
        <p:spPr>
          <a:xfrm>
            <a:off x="6692789" y="2937964"/>
            <a:ext cx="108000" cy="9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06E033F-4C0D-4CE9-B412-348DC9BEA1F4}"/>
              </a:ext>
            </a:extLst>
          </p:cNvPr>
          <p:cNvSpPr/>
          <p:nvPr/>
        </p:nvSpPr>
        <p:spPr>
          <a:xfrm>
            <a:off x="6692789" y="4050890"/>
            <a:ext cx="108000" cy="90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BFC8E2-A019-42AA-94BA-EC70DF9F4700}"/>
              </a:ext>
            </a:extLst>
          </p:cNvPr>
          <p:cNvSpPr/>
          <p:nvPr/>
        </p:nvSpPr>
        <p:spPr>
          <a:xfrm>
            <a:off x="6692789" y="5163817"/>
            <a:ext cx="108000" cy="90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5">
            <a:extLst>
              <a:ext uri="{FF2B5EF4-FFF2-40B4-BE49-F238E27FC236}">
                <a16:creationId xmlns:a16="http://schemas.microsoft.com/office/drawing/2014/main" id="{1F569137-D9AB-4B4F-B754-D22C94775494}"/>
              </a:ext>
            </a:extLst>
          </p:cNvPr>
          <p:cNvGrpSpPr/>
          <p:nvPr/>
        </p:nvGrpSpPr>
        <p:grpSpPr>
          <a:xfrm>
            <a:off x="7036400" y="1821401"/>
            <a:ext cx="4495506" cy="907275"/>
            <a:chOff x="7036400" y="1830573"/>
            <a:chExt cx="4495506" cy="907275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22331B-B24B-43F1-9BBC-B1216152ABD4}"/>
                </a:ext>
              </a:extLst>
            </p:cNvPr>
            <p:cNvSpPr txBox="1"/>
            <p:nvPr/>
          </p:nvSpPr>
          <p:spPr>
            <a:xfrm>
              <a:off x="7036400" y="1830573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678BC25-9F70-4C6B-80AB-EEBA5DE4DA9E}"/>
                </a:ext>
              </a:extLst>
            </p:cNvPr>
            <p:cNvSpPr txBox="1"/>
            <p:nvPr/>
          </p:nvSpPr>
          <p:spPr>
            <a:xfrm>
              <a:off x="7036400" y="2091517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1" name="그룹 6">
            <a:extLst>
              <a:ext uri="{FF2B5EF4-FFF2-40B4-BE49-F238E27FC236}">
                <a16:creationId xmlns:a16="http://schemas.microsoft.com/office/drawing/2014/main" id="{488472ED-558C-422D-85E7-DB46DD3B8A3F}"/>
              </a:ext>
            </a:extLst>
          </p:cNvPr>
          <p:cNvGrpSpPr/>
          <p:nvPr/>
        </p:nvGrpSpPr>
        <p:grpSpPr>
          <a:xfrm>
            <a:off x="7036400" y="2934327"/>
            <a:ext cx="4495506" cy="907275"/>
            <a:chOff x="7036400" y="2943499"/>
            <a:chExt cx="4495506" cy="907275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AE13FBC-6877-4C4F-B455-83D1E40698DD}"/>
                </a:ext>
              </a:extLst>
            </p:cNvPr>
            <p:cNvSpPr txBox="1"/>
            <p:nvPr/>
          </p:nvSpPr>
          <p:spPr>
            <a:xfrm>
              <a:off x="7036400" y="2943499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411700D-ADAB-466D-90AB-F42DD3B3D3E5}"/>
                </a:ext>
              </a:extLst>
            </p:cNvPr>
            <p:cNvSpPr txBox="1"/>
            <p:nvPr/>
          </p:nvSpPr>
          <p:spPr>
            <a:xfrm>
              <a:off x="7036400" y="3204443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4" name="그룹 24">
            <a:extLst>
              <a:ext uri="{FF2B5EF4-FFF2-40B4-BE49-F238E27FC236}">
                <a16:creationId xmlns:a16="http://schemas.microsoft.com/office/drawing/2014/main" id="{0660AB04-0A39-4059-92FA-73F9C4ED16A6}"/>
              </a:ext>
            </a:extLst>
          </p:cNvPr>
          <p:cNvGrpSpPr/>
          <p:nvPr/>
        </p:nvGrpSpPr>
        <p:grpSpPr>
          <a:xfrm>
            <a:off x="7036400" y="5160180"/>
            <a:ext cx="4495506" cy="907275"/>
            <a:chOff x="7036400" y="5169352"/>
            <a:chExt cx="4495506" cy="9072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F3A5C36-3E92-44C1-9503-C922D812DF73}"/>
                </a:ext>
              </a:extLst>
            </p:cNvPr>
            <p:cNvSpPr txBox="1"/>
            <p:nvPr/>
          </p:nvSpPr>
          <p:spPr>
            <a:xfrm>
              <a:off x="7036400" y="5169352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88C622A-3922-4358-B38E-DF2CB351E7AC}"/>
                </a:ext>
              </a:extLst>
            </p:cNvPr>
            <p:cNvSpPr txBox="1"/>
            <p:nvPr/>
          </p:nvSpPr>
          <p:spPr>
            <a:xfrm>
              <a:off x="7036400" y="5430296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pSp>
        <p:nvGrpSpPr>
          <p:cNvPr id="17" name="그룹 7">
            <a:extLst>
              <a:ext uri="{FF2B5EF4-FFF2-40B4-BE49-F238E27FC236}">
                <a16:creationId xmlns:a16="http://schemas.microsoft.com/office/drawing/2014/main" id="{F5E03E64-808C-40E0-8ADF-06CF175D1B4D}"/>
              </a:ext>
            </a:extLst>
          </p:cNvPr>
          <p:cNvGrpSpPr/>
          <p:nvPr/>
        </p:nvGrpSpPr>
        <p:grpSpPr>
          <a:xfrm>
            <a:off x="7036400" y="4047253"/>
            <a:ext cx="4495506" cy="907275"/>
            <a:chOff x="7036400" y="4056425"/>
            <a:chExt cx="4495506" cy="90727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EF21AF-4950-4B33-92BC-2E7FBF5708EB}"/>
                </a:ext>
              </a:extLst>
            </p:cNvPr>
            <p:cNvSpPr txBox="1"/>
            <p:nvPr/>
          </p:nvSpPr>
          <p:spPr>
            <a:xfrm>
              <a:off x="7036400" y="4056425"/>
              <a:ext cx="4495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Add Text</a:t>
              </a:r>
              <a:endPara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91EFEB0-1D95-4C3A-8DA1-03780B169B5D}"/>
                </a:ext>
              </a:extLst>
            </p:cNvPr>
            <p:cNvSpPr txBox="1"/>
            <p:nvPr/>
          </p:nvSpPr>
          <p:spPr>
            <a:xfrm>
              <a:off x="7036400" y="4317369"/>
              <a:ext cx="449550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Get a modern PowerPoint  Presentation that is beautifully designed. </a:t>
              </a:r>
            </a:p>
          </p:txBody>
        </p:sp>
      </p:grp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2D044985-6968-4755-A59A-E7A5FC5D6E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2677591"/>
              </p:ext>
            </p:extLst>
          </p:nvPr>
        </p:nvGraphicFramePr>
        <p:xfrm>
          <a:off x="662532" y="4271094"/>
          <a:ext cx="2107169" cy="19712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058F9DC0-AD7B-4CF1-921C-F4BB2F8AD50B}"/>
              </a:ext>
            </a:extLst>
          </p:cNvPr>
          <p:cNvSpPr txBox="1"/>
          <p:nvPr/>
        </p:nvSpPr>
        <p:spPr>
          <a:xfrm>
            <a:off x="1815792" y="4947924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40%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5AB0883-ACB5-4CD7-A266-550DCA9860CB}"/>
              </a:ext>
            </a:extLst>
          </p:cNvPr>
          <p:cNvSpPr txBox="1"/>
          <p:nvPr/>
        </p:nvSpPr>
        <p:spPr>
          <a:xfrm>
            <a:off x="1335609" y="566173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30%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52E5274-11B3-4C6E-A74F-CC534D333E44}"/>
              </a:ext>
            </a:extLst>
          </p:cNvPr>
          <p:cNvSpPr txBox="1"/>
          <p:nvPr/>
        </p:nvSpPr>
        <p:spPr>
          <a:xfrm>
            <a:off x="814317" y="5130875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20%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C7168-E516-446B-8E62-3E595F2EC0C1}"/>
              </a:ext>
            </a:extLst>
          </p:cNvPr>
          <p:cNvSpPr txBox="1"/>
          <p:nvPr/>
        </p:nvSpPr>
        <p:spPr>
          <a:xfrm>
            <a:off x="1068253" y="4595463"/>
            <a:ext cx="654424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>
                <a:solidFill>
                  <a:schemeClr val="bg1"/>
                </a:solidFill>
                <a:cs typeface="Arial" pitchFamily="34" charset="0"/>
              </a:rPr>
              <a:t>10%</a:t>
            </a:r>
            <a:endParaRPr lang="ko-KR" altLang="en-US" sz="16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7BDD86-45B8-473D-BB10-A81A9EACB954}"/>
              </a:ext>
            </a:extLst>
          </p:cNvPr>
          <p:cNvSpPr txBox="1"/>
          <p:nvPr/>
        </p:nvSpPr>
        <p:spPr>
          <a:xfrm>
            <a:off x="5129416" y="1757711"/>
            <a:ext cx="92011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accent1"/>
                </a:solidFill>
                <a:cs typeface="Arial" pitchFamily="34" charset="0"/>
              </a:rPr>
              <a:t>40</a:t>
            </a:r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%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cxnSp>
        <p:nvCxnSpPr>
          <p:cNvPr id="26" name="Elbow Connector 107">
            <a:extLst>
              <a:ext uri="{FF2B5EF4-FFF2-40B4-BE49-F238E27FC236}">
                <a16:creationId xmlns:a16="http://schemas.microsoft.com/office/drawing/2014/main" id="{158DF544-0772-44D4-A909-9AF8E0FF8BC0}"/>
              </a:ext>
            </a:extLst>
          </p:cNvPr>
          <p:cNvCxnSpPr>
            <a:cxnSpLocks/>
            <a:endCxn id="25" idx="2"/>
          </p:cNvCxnSpPr>
          <p:nvPr/>
        </p:nvCxnSpPr>
        <p:spPr>
          <a:xfrm flipV="1">
            <a:off x="4839368" y="2280931"/>
            <a:ext cx="750107" cy="520930"/>
          </a:xfrm>
          <a:prstGeom prst="bentConnector2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3">
            <a:extLst>
              <a:ext uri="{FF2B5EF4-FFF2-40B4-BE49-F238E27FC236}">
                <a16:creationId xmlns:a16="http://schemas.microsoft.com/office/drawing/2014/main" id="{F0B5DB0F-EF3E-4C51-B3F6-55C5551078A1}"/>
              </a:ext>
            </a:extLst>
          </p:cNvPr>
          <p:cNvSpPr/>
          <p:nvPr/>
        </p:nvSpPr>
        <p:spPr>
          <a:xfrm>
            <a:off x="3245572" y="2034610"/>
            <a:ext cx="1613762" cy="1613762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110">
            <a:extLst>
              <a:ext uri="{FF2B5EF4-FFF2-40B4-BE49-F238E27FC236}">
                <a16:creationId xmlns:a16="http://schemas.microsoft.com/office/drawing/2014/main" id="{82F45216-8147-4BBD-A4EC-AFD8202B78BC}"/>
              </a:ext>
            </a:extLst>
          </p:cNvPr>
          <p:cNvSpPr/>
          <p:nvPr/>
        </p:nvSpPr>
        <p:spPr>
          <a:xfrm>
            <a:off x="2352657" y="1893803"/>
            <a:ext cx="852406" cy="852406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111">
            <a:extLst>
              <a:ext uri="{FF2B5EF4-FFF2-40B4-BE49-F238E27FC236}">
                <a16:creationId xmlns:a16="http://schemas.microsoft.com/office/drawing/2014/main" id="{F54FF671-DE9E-455F-BD54-3A695074C956}"/>
              </a:ext>
            </a:extLst>
          </p:cNvPr>
          <p:cNvSpPr/>
          <p:nvPr/>
        </p:nvSpPr>
        <p:spPr>
          <a:xfrm>
            <a:off x="3850910" y="4979156"/>
            <a:ext cx="1092054" cy="1092054"/>
          </a:xfrm>
          <a:prstGeom prst="ellipse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112">
            <a:extLst>
              <a:ext uri="{FF2B5EF4-FFF2-40B4-BE49-F238E27FC236}">
                <a16:creationId xmlns:a16="http://schemas.microsoft.com/office/drawing/2014/main" id="{2863A974-1F30-4409-A0AA-870927059435}"/>
              </a:ext>
            </a:extLst>
          </p:cNvPr>
          <p:cNvSpPr/>
          <p:nvPr/>
        </p:nvSpPr>
        <p:spPr>
          <a:xfrm>
            <a:off x="3245572" y="3670700"/>
            <a:ext cx="1353011" cy="1353011"/>
          </a:xfrm>
          <a:prstGeom prst="ellips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49150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CAFF243-3A48-4767-9F1C-FA27E7B5D41C}"/>
              </a:ext>
            </a:extLst>
          </p:cNvPr>
          <p:cNvGrpSpPr/>
          <p:nvPr/>
        </p:nvGrpSpPr>
        <p:grpSpPr>
          <a:xfrm rot="10800000" flipH="1" flipV="1">
            <a:off x="1194698" y="1751184"/>
            <a:ext cx="1378814" cy="1378814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D1FF7C0-D262-4801-A161-4D05367E0628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E8C5D37-9685-4F23-870B-8614EA4681AB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3E12DD2-841E-4537-9CF6-486A0C325410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35" name="Oval 21">
            <a:extLst>
              <a:ext uri="{FF2B5EF4-FFF2-40B4-BE49-F238E27FC236}">
                <a16:creationId xmlns:a16="http://schemas.microsoft.com/office/drawing/2014/main" id="{34E3C28E-7910-4D1A-AEAB-4AF818BC82F7}"/>
              </a:ext>
            </a:extLst>
          </p:cNvPr>
          <p:cNvSpPr>
            <a:spLocks noChangeAspect="1"/>
          </p:cNvSpPr>
          <p:nvPr/>
        </p:nvSpPr>
        <p:spPr>
          <a:xfrm>
            <a:off x="3309854" y="2609137"/>
            <a:ext cx="382712" cy="385909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6" name="Rounded Rectangle 27">
            <a:extLst>
              <a:ext uri="{FF2B5EF4-FFF2-40B4-BE49-F238E27FC236}">
                <a16:creationId xmlns:a16="http://schemas.microsoft.com/office/drawing/2014/main" id="{841133AF-E6BF-4D13-A146-B6F559CBF505}"/>
              </a:ext>
            </a:extLst>
          </p:cNvPr>
          <p:cNvSpPr/>
          <p:nvPr/>
        </p:nvSpPr>
        <p:spPr>
          <a:xfrm>
            <a:off x="3333752" y="4216793"/>
            <a:ext cx="334915" cy="293926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7" name="Rounded Rectangle 7">
            <a:extLst>
              <a:ext uri="{FF2B5EF4-FFF2-40B4-BE49-F238E27FC236}">
                <a16:creationId xmlns:a16="http://schemas.microsoft.com/office/drawing/2014/main" id="{6E1E164C-B52E-413D-8AD5-B71EF4494B90}"/>
              </a:ext>
            </a:extLst>
          </p:cNvPr>
          <p:cNvSpPr/>
          <p:nvPr/>
        </p:nvSpPr>
        <p:spPr>
          <a:xfrm>
            <a:off x="7452380" y="3392329"/>
            <a:ext cx="360990" cy="311530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8" name="Rectangle 9">
            <a:extLst>
              <a:ext uri="{FF2B5EF4-FFF2-40B4-BE49-F238E27FC236}">
                <a16:creationId xmlns:a16="http://schemas.microsoft.com/office/drawing/2014/main" id="{3F293A6B-53F8-42B4-A64A-57EDD05C88CB}"/>
              </a:ext>
            </a:extLst>
          </p:cNvPr>
          <p:cNvSpPr/>
          <p:nvPr/>
        </p:nvSpPr>
        <p:spPr>
          <a:xfrm>
            <a:off x="7460939" y="4944216"/>
            <a:ext cx="343878" cy="32190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432749A-4C7E-4F08-B8BF-065E8EFF9DFD}"/>
              </a:ext>
            </a:extLst>
          </p:cNvPr>
          <p:cNvSpPr txBox="1"/>
          <p:nvPr/>
        </p:nvSpPr>
        <p:spPr>
          <a:xfrm>
            <a:off x="3742886" y="2571336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grpSp>
        <p:nvGrpSpPr>
          <p:cNvPr id="40" name="그룹 69">
            <a:extLst>
              <a:ext uri="{FF2B5EF4-FFF2-40B4-BE49-F238E27FC236}">
                <a16:creationId xmlns:a16="http://schemas.microsoft.com/office/drawing/2014/main" id="{57CB5D9D-B99E-4850-978C-C142A9B98C0D}"/>
              </a:ext>
            </a:extLst>
          </p:cNvPr>
          <p:cNvGrpSpPr/>
          <p:nvPr/>
        </p:nvGrpSpPr>
        <p:grpSpPr>
          <a:xfrm flipH="1">
            <a:off x="1850175" y="2022331"/>
            <a:ext cx="6991680" cy="1291986"/>
            <a:chOff x="488003" y="4414792"/>
            <a:chExt cx="6991680" cy="1291985"/>
          </a:xfrm>
          <a:solidFill>
            <a:schemeClr val="accent4"/>
          </a:solidFill>
        </p:grpSpPr>
        <p:sp>
          <p:nvSpPr>
            <p:cNvPr id="41" name="Block Arc 15">
              <a:extLst>
                <a:ext uri="{FF2B5EF4-FFF2-40B4-BE49-F238E27FC236}">
                  <a16:creationId xmlns:a16="http://schemas.microsoft.com/office/drawing/2014/main" id="{D0A0EA16-E9BE-4A33-9622-CE6D34E44DFE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2" name="그룹 81">
              <a:extLst>
                <a:ext uri="{FF2B5EF4-FFF2-40B4-BE49-F238E27FC236}">
                  <a16:creationId xmlns:a16="http://schemas.microsoft.com/office/drawing/2014/main" id="{A99D365F-C26D-4A86-87E7-ED05EAC4F835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43" name="Rounded Rectangle 17">
                <a:extLst>
                  <a:ext uri="{FF2B5EF4-FFF2-40B4-BE49-F238E27FC236}">
                    <a16:creationId xmlns:a16="http://schemas.microsoft.com/office/drawing/2014/main" id="{616394BB-9ED8-4C6B-9C40-04CD236EB244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44" name="그룹 83">
                <a:extLst>
                  <a:ext uri="{FF2B5EF4-FFF2-40B4-BE49-F238E27FC236}">
                    <a16:creationId xmlns:a16="http://schemas.microsoft.com/office/drawing/2014/main" id="{03287BA2-7CDE-460D-B5A5-3EE1D1F5A412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45" name="Rounded Rectangle 12">
                  <a:extLst>
                    <a:ext uri="{FF2B5EF4-FFF2-40B4-BE49-F238E27FC236}">
                      <a16:creationId xmlns:a16="http://schemas.microsoft.com/office/drawing/2014/main" id="{12BE1668-93B7-4968-925B-D23B7ABF3B76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46" name="Rounded Rectangle 13">
                  <a:extLst>
                    <a:ext uri="{FF2B5EF4-FFF2-40B4-BE49-F238E27FC236}">
                      <a16:creationId xmlns:a16="http://schemas.microsoft.com/office/drawing/2014/main" id="{21B1967D-4288-4EB1-B479-A6C7AE138953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47" name="그룹 86">
            <a:extLst>
              <a:ext uri="{FF2B5EF4-FFF2-40B4-BE49-F238E27FC236}">
                <a16:creationId xmlns:a16="http://schemas.microsoft.com/office/drawing/2014/main" id="{83ED51AB-8C5C-4F7C-A979-AC58A8428C68}"/>
              </a:ext>
            </a:extLst>
          </p:cNvPr>
          <p:cNvGrpSpPr/>
          <p:nvPr/>
        </p:nvGrpSpPr>
        <p:grpSpPr>
          <a:xfrm>
            <a:off x="2256821" y="2797480"/>
            <a:ext cx="6256739" cy="1291986"/>
            <a:chOff x="1222944" y="4414792"/>
            <a:chExt cx="6256739" cy="1291985"/>
          </a:xfrm>
          <a:solidFill>
            <a:schemeClr val="accent3"/>
          </a:solidFill>
        </p:grpSpPr>
        <p:sp>
          <p:nvSpPr>
            <p:cNvPr id="48" name="Block Arc 15">
              <a:extLst>
                <a:ext uri="{FF2B5EF4-FFF2-40B4-BE49-F238E27FC236}">
                  <a16:creationId xmlns:a16="http://schemas.microsoft.com/office/drawing/2014/main" id="{820C2A27-8B13-4B8F-9088-AF83A0857A29}"/>
                </a:ext>
              </a:extLst>
            </p:cNvPr>
            <p:cNvSpPr/>
            <p:nvPr/>
          </p:nvSpPr>
          <p:spPr>
            <a:xfrm rot="5400000" flipV="1">
              <a:off x="1222944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49" name="그룹 88">
              <a:extLst>
                <a:ext uri="{FF2B5EF4-FFF2-40B4-BE49-F238E27FC236}">
                  <a16:creationId xmlns:a16="http://schemas.microsoft.com/office/drawing/2014/main" id="{140DEAB7-3494-4C71-80AF-EE05FD4C6701}"/>
                </a:ext>
              </a:extLst>
            </p:cNvPr>
            <p:cNvGrpSpPr/>
            <p:nvPr/>
          </p:nvGrpSpPr>
          <p:grpSpPr>
            <a:xfrm>
              <a:off x="1610894" y="4414792"/>
              <a:ext cx="5868789" cy="599644"/>
              <a:chOff x="1302685" y="4471958"/>
              <a:chExt cx="6420158" cy="655980"/>
            </a:xfrm>
            <a:grpFill/>
          </p:grpSpPr>
          <p:sp>
            <p:nvSpPr>
              <p:cNvPr id="50" name="Rounded Rectangle 17">
                <a:extLst>
                  <a:ext uri="{FF2B5EF4-FFF2-40B4-BE49-F238E27FC236}">
                    <a16:creationId xmlns:a16="http://schemas.microsoft.com/office/drawing/2014/main" id="{2FFB04BC-FCC7-4793-B1A1-ED433F81AFBA}"/>
                  </a:ext>
                </a:extLst>
              </p:cNvPr>
              <p:cNvSpPr/>
              <p:nvPr/>
            </p:nvSpPr>
            <p:spPr>
              <a:xfrm rot="5400000" flipV="1">
                <a:off x="4330634" y="1754812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1" name="그룹 90">
                <a:extLst>
                  <a:ext uri="{FF2B5EF4-FFF2-40B4-BE49-F238E27FC236}">
                    <a16:creationId xmlns:a16="http://schemas.microsoft.com/office/drawing/2014/main" id="{F27006B7-FEC3-42EB-8FA5-56CB96D265E8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52" name="Rounded Rectangle 12">
                  <a:extLst>
                    <a:ext uri="{FF2B5EF4-FFF2-40B4-BE49-F238E27FC236}">
                      <a16:creationId xmlns:a16="http://schemas.microsoft.com/office/drawing/2014/main" id="{5CEC4FD2-FC73-43A2-A2C5-B43C55E58F04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53" name="Rounded Rectangle 13">
                  <a:extLst>
                    <a:ext uri="{FF2B5EF4-FFF2-40B4-BE49-F238E27FC236}">
                      <a16:creationId xmlns:a16="http://schemas.microsoft.com/office/drawing/2014/main" id="{1E0AF897-4B02-4FDD-9843-220D7EC99109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54" name="그룹 93">
            <a:extLst>
              <a:ext uri="{FF2B5EF4-FFF2-40B4-BE49-F238E27FC236}">
                <a16:creationId xmlns:a16="http://schemas.microsoft.com/office/drawing/2014/main" id="{A8A74AE9-67CD-4B0C-9D8B-C1B4229BB459}"/>
              </a:ext>
            </a:extLst>
          </p:cNvPr>
          <p:cNvGrpSpPr/>
          <p:nvPr/>
        </p:nvGrpSpPr>
        <p:grpSpPr>
          <a:xfrm flipH="1">
            <a:off x="2573511" y="3559062"/>
            <a:ext cx="6991680" cy="1291986"/>
            <a:chOff x="488003" y="4414792"/>
            <a:chExt cx="6991680" cy="1291985"/>
          </a:xfrm>
          <a:solidFill>
            <a:schemeClr val="accent2"/>
          </a:solidFill>
        </p:grpSpPr>
        <p:sp>
          <p:nvSpPr>
            <p:cNvPr id="55" name="Block Arc 15">
              <a:extLst>
                <a:ext uri="{FF2B5EF4-FFF2-40B4-BE49-F238E27FC236}">
                  <a16:creationId xmlns:a16="http://schemas.microsoft.com/office/drawing/2014/main" id="{278605F0-3A12-4831-BC3B-DE1DF572F941}"/>
                </a:ext>
              </a:extLst>
            </p:cNvPr>
            <p:cNvSpPr/>
            <p:nvPr/>
          </p:nvSpPr>
          <p:spPr>
            <a:xfrm rot="5400000" flipV="1">
              <a:off x="488003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56" name="그룹 95">
              <a:extLst>
                <a:ext uri="{FF2B5EF4-FFF2-40B4-BE49-F238E27FC236}">
                  <a16:creationId xmlns:a16="http://schemas.microsoft.com/office/drawing/2014/main" id="{CB6ACFAF-C84E-47B4-9C05-A111D23CEB0B}"/>
                </a:ext>
              </a:extLst>
            </p:cNvPr>
            <p:cNvGrpSpPr/>
            <p:nvPr/>
          </p:nvGrpSpPr>
          <p:grpSpPr>
            <a:xfrm>
              <a:off x="890894" y="4414792"/>
              <a:ext cx="6588789" cy="599644"/>
              <a:chOff x="515045" y="4471958"/>
              <a:chExt cx="7207798" cy="655980"/>
            </a:xfrm>
            <a:grpFill/>
          </p:grpSpPr>
          <p:sp>
            <p:nvSpPr>
              <p:cNvPr id="57" name="Rounded Rectangle 17">
                <a:extLst>
                  <a:ext uri="{FF2B5EF4-FFF2-40B4-BE49-F238E27FC236}">
                    <a16:creationId xmlns:a16="http://schemas.microsoft.com/office/drawing/2014/main" id="{D30D634D-D910-4FE2-BB17-ED38CB4B85BE}"/>
                  </a:ext>
                </a:extLst>
              </p:cNvPr>
              <p:cNvSpPr/>
              <p:nvPr/>
            </p:nvSpPr>
            <p:spPr>
              <a:xfrm rot="5400000" flipV="1">
                <a:off x="3936814" y="1360992"/>
                <a:ext cx="245250" cy="708878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58" name="그룹 97">
                <a:extLst>
                  <a:ext uri="{FF2B5EF4-FFF2-40B4-BE49-F238E27FC236}">
                    <a16:creationId xmlns:a16="http://schemas.microsoft.com/office/drawing/2014/main" id="{E39BE8F4-7BA3-4759-9FEA-44067BA2C187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59" name="Rounded Rectangle 12">
                  <a:extLst>
                    <a:ext uri="{FF2B5EF4-FFF2-40B4-BE49-F238E27FC236}">
                      <a16:creationId xmlns:a16="http://schemas.microsoft.com/office/drawing/2014/main" id="{A79157CD-4A89-4403-99A0-00F92B67C32F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0" name="Rounded Rectangle 13">
                  <a:extLst>
                    <a:ext uri="{FF2B5EF4-FFF2-40B4-BE49-F238E27FC236}">
                      <a16:creationId xmlns:a16="http://schemas.microsoft.com/office/drawing/2014/main" id="{B3A07706-10EA-4989-BF48-3F605593EFF1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61" name="그룹 100">
            <a:extLst>
              <a:ext uri="{FF2B5EF4-FFF2-40B4-BE49-F238E27FC236}">
                <a16:creationId xmlns:a16="http://schemas.microsoft.com/office/drawing/2014/main" id="{89A769BF-B1A1-4ABA-8BC5-06E243DB6BBB}"/>
              </a:ext>
            </a:extLst>
          </p:cNvPr>
          <p:cNvGrpSpPr/>
          <p:nvPr/>
        </p:nvGrpSpPr>
        <p:grpSpPr>
          <a:xfrm>
            <a:off x="2905972" y="4360465"/>
            <a:ext cx="6299469" cy="1291986"/>
            <a:chOff x="1180215" y="4414792"/>
            <a:chExt cx="6299468" cy="1291985"/>
          </a:xfrm>
          <a:solidFill>
            <a:schemeClr val="accent1"/>
          </a:solidFill>
        </p:grpSpPr>
        <p:sp>
          <p:nvSpPr>
            <p:cNvPr id="62" name="Block Arc 15">
              <a:extLst>
                <a:ext uri="{FF2B5EF4-FFF2-40B4-BE49-F238E27FC236}">
                  <a16:creationId xmlns:a16="http://schemas.microsoft.com/office/drawing/2014/main" id="{D0117D7B-BCD4-4C93-876D-FBFB18EF004C}"/>
                </a:ext>
              </a:extLst>
            </p:cNvPr>
            <p:cNvSpPr/>
            <p:nvPr/>
          </p:nvSpPr>
          <p:spPr>
            <a:xfrm rot="5400000" flipV="1">
              <a:off x="1180215" y="4698777"/>
              <a:ext cx="1008000" cy="1008000"/>
            </a:xfrm>
            <a:prstGeom prst="blockArc">
              <a:avLst>
                <a:gd name="adj1" fmla="val 10800000"/>
                <a:gd name="adj2" fmla="val 21546813"/>
                <a:gd name="adj3" fmla="val 22343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63" name="그룹 102">
              <a:extLst>
                <a:ext uri="{FF2B5EF4-FFF2-40B4-BE49-F238E27FC236}">
                  <a16:creationId xmlns:a16="http://schemas.microsoft.com/office/drawing/2014/main" id="{2D3716D0-0A4C-454E-AFE3-048A625636A5}"/>
                </a:ext>
              </a:extLst>
            </p:cNvPr>
            <p:cNvGrpSpPr/>
            <p:nvPr/>
          </p:nvGrpSpPr>
          <p:grpSpPr>
            <a:xfrm>
              <a:off x="1610895" y="4414792"/>
              <a:ext cx="5868788" cy="599644"/>
              <a:chOff x="1302686" y="4471958"/>
              <a:chExt cx="6420157" cy="655980"/>
            </a:xfrm>
            <a:grpFill/>
          </p:grpSpPr>
          <p:sp>
            <p:nvSpPr>
              <p:cNvPr id="64" name="Rounded Rectangle 17">
                <a:extLst>
                  <a:ext uri="{FF2B5EF4-FFF2-40B4-BE49-F238E27FC236}">
                    <a16:creationId xmlns:a16="http://schemas.microsoft.com/office/drawing/2014/main" id="{2AEA68AA-5FE0-4C60-A34E-AE8E46C5F73F}"/>
                  </a:ext>
                </a:extLst>
              </p:cNvPr>
              <p:cNvSpPr/>
              <p:nvPr/>
            </p:nvSpPr>
            <p:spPr>
              <a:xfrm rot="5400000" flipV="1">
                <a:off x="4330635" y="1754810"/>
                <a:ext cx="245250" cy="6301148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65" name="그룹 104">
                <a:extLst>
                  <a:ext uri="{FF2B5EF4-FFF2-40B4-BE49-F238E27FC236}">
                    <a16:creationId xmlns:a16="http://schemas.microsoft.com/office/drawing/2014/main" id="{3937F58F-593A-4C51-AA6A-55262EA5ADE6}"/>
                  </a:ext>
                </a:extLst>
              </p:cNvPr>
              <p:cNvGrpSpPr/>
              <p:nvPr/>
            </p:nvGrpSpPr>
            <p:grpSpPr>
              <a:xfrm rot="10800000">
                <a:off x="7149450" y="4471958"/>
                <a:ext cx="573393" cy="655980"/>
                <a:chOff x="2988919" y="5712881"/>
                <a:chExt cx="573393" cy="655980"/>
              </a:xfrm>
              <a:grpFill/>
            </p:grpSpPr>
            <p:sp>
              <p:nvSpPr>
                <p:cNvPr id="66" name="Rounded Rectangle 12">
                  <a:extLst>
                    <a:ext uri="{FF2B5EF4-FFF2-40B4-BE49-F238E27FC236}">
                      <a16:creationId xmlns:a16="http://schemas.microsoft.com/office/drawing/2014/main" id="{7950F7EF-71B5-401E-AE05-16D2869E0FED}"/>
                    </a:ext>
                  </a:extLst>
                </p:cNvPr>
                <p:cNvSpPr/>
                <p:nvPr/>
              </p:nvSpPr>
              <p:spPr>
                <a:xfrm rot="2700000" flipV="1">
                  <a:off x="3188309" y="5513491"/>
                  <a:ext cx="174614" cy="573393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67" name="Rounded Rectangle 13">
                  <a:extLst>
                    <a:ext uri="{FF2B5EF4-FFF2-40B4-BE49-F238E27FC236}">
                      <a16:creationId xmlns:a16="http://schemas.microsoft.com/office/drawing/2014/main" id="{0FEACCC1-822C-4E4E-BA62-8097A0380667}"/>
                    </a:ext>
                  </a:extLst>
                </p:cNvPr>
                <p:cNvSpPr/>
                <p:nvPr/>
              </p:nvSpPr>
              <p:spPr>
                <a:xfrm rot="8100000" flipV="1">
                  <a:off x="3188307" y="5795471"/>
                  <a:ext cx="174614" cy="57339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 dirty="0"/>
                </a:p>
              </p:txBody>
            </p:sp>
          </p:grpSp>
        </p:grpSp>
      </p:grpSp>
      <p:grpSp>
        <p:nvGrpSpPr>
          <p:cNvPr id="68" name="그룹 21">
            <a:extLst>
              <a:ext uri="{FF2B5EF4-FFF2-40B4-BE49-F238E27FC236}">
                <a16:creationId xmlns:a16="http://schemas.microsoft.com/office/drawing/2014/main" id="{F7591401-B0F9-4CD0-BF2A-73CE0D1096FD}"/>
              </a:ext>
            </a:extLst>
          </p:cNvPr>
          <p:cNvGrpSpPr/>
          <p:nvPr/>
        </p:nvGrpSpPr>
        <p:grpSpPr>
          <a:xfrm>
            <a:off x="3386222" y="5262475"/>
            <a:ext cx="5107013" cy="524147"/>
            <a:chOff x="2977507" y="5502081"/>
            <a:chExt cx="5586808" cy="573390"/>
          </a:xfrm>
        </p:grpSpPr>
        <p:sp>
          <p:nvSpPr>
            <p:cNvPr id="69" name="Rounded Rectangle 10">
              <a:extLst>
                <a:ext uri="{FF2B5EF4-FFF2-40B4-BE49-F238E27FC236}">
                  <a16:creationId xmlns:a16="http://schemas.microsoft.com/office/drawing/2014/main" id="{42B67950-E372-41C4-B201-DA33373E618E}"/>
                </a:ext>
              </a:extLst>
            </p:cNvPr>
            <p:cNvSpPr/>
            <p:nvPr/>
          </p:nvSpPr>
          <p:spPr>
            <a:xfrm rot="16200000" flipV="1">
              <a:off x="5694466" y="3041553"/>
              <a:ext cx="245250" cy="5494448"/>
            </a:xfrm>
            <a:prstGeom prst="roundRect">
              <a:avLst>
                <a:gd name="adj" fmla="val 0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grpSp>
          <p:nvGrpSpPr>
            <p:cNvPr id="70" name="그룹 16">
              <a:extLst>
                <a:ext uri="{FF2B5EF4-FFF2-40B4-BE49-F238E27FC236}">
                  <a16:creationId xmlns:a16="http://schemas.microsoft.com/office/drawing/2014/main" id="{3B236F7A-627A-4C7C-9F2E-313695D92DF3}"/>
                </a:ext>
              </a:extLst>
            </p:cNvPr>
            <p:cNvGrpSpPr/>
            <p:nvPr/>
          </p:nvGrpSpPr>
          <p:grpSpPr>
            <a:xfrm rot="18900000">
              <a:off x="2977507" y="5502081"/>
              <a:ext cx="573393" cy="573390"/>
              <a:chOff x="1855653" y="5956494"/>
              <a:chExt cx="573393" cy="573390"/>
            </a:xfrm>
          </p:grpSpPr>
          <p:sp>
            <p:nvSpPr>
              <p:cNvPr id="71" name="Rounded Rectangle 12">
                <a:extLst>
                  <a:ext uri="{FF2B5EF4-FFF2-40B4-BE49-F238E27FC236}">
                    <a16:creationId xmlns:a16="http://schemas.microsoft.com/office/drawing/2014/main" id="{37545020-E33C-4296-97E5-8D6CBFCB96C5}"/>
                  </a:ext>
                </a:extLst>
              </p:cNvPr>
              <p:cNvSpPr/>
              <p:nvPr/>
            </p:nvSpPr>
            <p:spPr>
              <a:xfrm rot="5400000" flipV="1">
                <a:off x="2055043" y="5757105"/>
                <a:ext cx="174614" cy="573393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2" name="Rounded Rectangle 13">
                <a:extLst>
                  <a:ext uri="{FF2B5EF4-FFF2-40B4-BE49-F238E27FC236}">
                    <a16:creationId xmlns:a16="http://schemas.microsoft.com/office/drawing/2014/main" id="{59D9C48E-CCD9-4140-ADB1-F8D4789B406A}"/>
                  </a:ext>
                </a:extLst>
              </p:cNvPr>
              <p:cNvSpPr/>
              <p:nvPr/>
            </p:nvSpPr>
            <p:spPr>
              <a:xfrm rot="10800000" flipV="1">
                <a:off x="1855653" y="5956494"/>
                <a:ext cx="174614" cy="573390"/>
              </a:xfrm>
              <a:prstGeom prst="roundRect">
                <a:avLst>
                  <a:gd name="adj" fmla="val 5000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</p:grpSp>
      <p:grpSp>
        <p:nvGrpSpPr>
          <p:cNvPr id="73" name="그룹 14">
            <a:extLst>
              <a:ext uri="{FF2B5EF4-FFF2-40B4-BE49-F238E27FC236}">
                <a16:creationId xmlns:a16="http://schemas.microsoft.com/office/drawing/2014/main" id="{E5DAD1DD-7DDD-47BE-919E-D57B868EDBF5}"/>
              </a:ext>
            </a:extLst>
          </p:cNvPr>
          <p:cNvGrpSpPr/>
          <p:nvPr/>
        </p:nvGrpSpPr>
        <p:grpSpPr>
          <a:xfrm>
            <a:off x="7471126" y="4976765"/>
            <a:ext cx="3880982" cy="1112309"/>
            <a:chOff x="4592236" y="5223977"/>
            <a:chExt cx="4061372" cy="1164009"/>
          </a:xfrm>
        </p:grpSpPr>
        <p:sp>
          <p:nvSpPr>
            <p:cNvPr id="74" name="Parallelogram 73">
              <a:extLst>
                <a:ext uri="{FF2B5EF4-FFF2-40B4-BE49-F238E27FC236}">
                  <a16:creationId xmlns:a16="http://schemas.microsoft.com/office/drawing/2014/main" id="{47E9C0E5-7B77-4B00-92BE-7360CAB22B34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5" name="자유형: 도형 71">
              <a:extLst>
                <a:ext uri="{FF2B5EF4-FFF2-40B4-BE49-F238E27FC236}">
                  <a16:creationId xmlns:a16="http://schemas.microsoft.com/office/drawing/2014/main" id="{10E95BC1-8B3E-42CD-996A-445D1A93DF6E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9293A2F0-6B41-4E2A-A838-97C7EF3D7D7F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80" name="Trapezoid 33">
                <a:extLst>
                  <a:ext uri="{FF2B5EF4-FFF2-40B4-BE49-F238E27FC236}">
                    <a16:creationId xmlns:a16="http://schemas.microsoft.com/office/drawing/2014/main" id="{548DE5B4-8FCA-47F1-B85A-785E0D7D1B90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Chord 80">
                <a:extLst>
                  <a:ext uri="{FF2B5EF4-FFF2-40B4-BE49-F238E27FC236}">
                    <a16:creationId xmlns:a16="http://schemas.microsoft.com/office/drawing/2014/main" id="{F488695E-5BBE-4D6D-AAF4-00849AC86730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2" name="Trapezoid 37">
                <a:extLst>
                  <a:ext uri="{FF2B5EF4-FFF2-40B4-BE49-F238E27FC236}">
                    <a16:creationId xmlns:a16="http://schemas.microsoft.com/office/drawing/2014/main" id="{F3CB89C5-E61E-4A39-86E2-A0E1B1815A3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77" name="Parallelogram 76">
              <a:extLst>
                <a:ext uri="{FF2B5EF4-FFF2-40B4-BE49-F238E27FC236}">
                  <a16:creationId xmlns:a16="http://schemas.microsoft.com/office/drawing/2014/main" id="{7C1AED8D-0ACA-49D5-9D0A-08FC6BE0752B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8" name="Parallelogram 77">
              <a:extLst>
                <a:ext uri="{FF2B5EF4-FFF2-40B4-BE49-F238E27FC236}">
                  <a16:creationId xmlns:a16="http://schemas.microsoft.com/office/drawing/2014/main" id="{DDC7E950-7603-4E62-97A3-F594E5BEA24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9" name="Parallelogram 78">
              <a:extLst>
                <a:ext uri="{FF2B5EF4-FFF2-40B4-BE49-F238E27FC236}">
                  <a16:creationId xmlns:a16="http://schemas.microsoft.com/office/drawing/2014/main" id="{030A22C1-08B8-4B27-B4DA-5A7BFCCA4A48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FB110502-CBEF-4289-B039-9C3E63229FB9}"/>
              </a:ext>
            </a:extLst>
          </p:cNvPr>
          <p:cNvSpPr txBox="1"/>
          <p:nvPr/>
        </p:nvSpPr>
        <p:spPr>
          <a:xfrm>
            <a:off x="3742886" y="3349504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548C8BEB-AF64-4887-BA3D-9A56D68DA5A1}"/>
              </a:ext>
            </a:extLst>
          </p:cNvPr>
          <p:cNvSpPr txBox="1"/>
          <p:nvPr/>
        </p:nvSpPr>
        <p:spPr>
          <a:xfrm>
            <a:off x="3742886" y="4127670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7EBA42-78D9-4C33-84F5-1DBC58B273B7}"/>
              </a:ext>
            </a:extLst>
          </p:cNvPr>
          <p:cNvSpPr txBox="1"/>
          <p:nvPr/>
        </p:nvSpPr>
        <p:spPr>
          <a:xfrm>
            <a:off x="3742886" y="4905838"/>
            <a:ext cx="35552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180835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E31AD7E-CFC1-418F-98A2-18CC1568DE7A}"/>
              </a:ext>
            </a:extLst>
          </p:cNvPr>
          <p:cNvGrpSpPr/>
          <p:nvPr/>
        </p:nvGrpSpPr>
        <p:grpSpPr>
          <a:xfrm>
            <a:off x="0" y="1918544"/>
            <a:ext cx="11431630" cy="1405526"/>
            <a:chOff x="0" y="2023474"/>
            <a:chExt cx="11431630" cy="1405526"/>
          </a:xfrm>
          <a:solidFill>
            <a:schemeClr val="accent1"/>
          </a:solidFill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C0A3FD7-9EFF-42EC-8BCC-8DC54EFB8BBE}"/>
                </a:ext>
              </a:extLst>
            </p:cNvPr>
            <p:cNvSpPr/>
            <p:nvPr userDrawn="1"/>
          </p:nvSpPr>
          <p:spPr>
            <a:xfrm>
              <a:off x="0" y="3200400"/>
              <a:ext cx="6135482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13F97A-86EF-43CD-8CB7-E32D10AD6927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7203772E-A1FB-4E49-8AF7-B31C59999691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31E7180-931A-4C17-9E5B-1625B2C7DEC1}"/>
              </a:ext>
            </a:extLst>
          </p:cNvPr>
          <p:cNvGrpSpPr/>
          <p:nvPr/>
        </p:nvGrpSpPr>
        <p:grpSpPr>
          <a:xfrm rot="10800000">
            <a:off x="5518929" y="3559557"/>
            <a:ext cx="6673071" cy="1405526"/>
            <a:chOff x="4758559" y="2023474"/>
            <a:chExt cx="6673071" cy="1405526"/>
          </a:xfrm>
          <a:solidFill>
            <a:schemeClr val="accent1"/>
          </a:solidFill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E8DF00D-8E76-4614-88B8-767E8BE23F4E}"/>
                </a:ext>
              </a:extLst>
            </p:cNvPr>
            <p:cNvSpPr/>
            <p:nvPr userDrawn="1"/>
          </p:nvSpPr>
          <p:spPr>
            <a:xfrm>
              <a:off x="4758559" y="3200400"/>
              <a:ext cx="1376923" cy="2286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531C40D-47AF-4709-89BF-A81A115A5003}"/>
                </a:ext>
              </a:extLst>
            </p:cNvPr>
            <p:cNvSpPr/>
            <p:nvPr userDrawn="1"/>
          </p:nvSpPr>
          <p:spPr>
            <a:xfrm rot="2727637">
              <a:off x="7154945" y="448707"/>
              <a:ext cx="228600" cy="341351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BF08A5D7-6365-49D1-8A3E-659608ED742D}"/>
                </a:ext>
              </a:extLst>
            </p:cNvPr>
            <p:cNvSpPr/>
            <p:nvPr userDrawn="1"/>
          </p:nvSpPr>
          <p:spPr>
            <a:xfrm rot="18872363" flipH="1">
              <a:off x="9542351" y="362795"/>
              <a:ext cx="228600" cy="3549958"/>
            </a:xfrm>
            <a:custGeom>
              <a:avLst/>
              <a:gdLst>
                <a:gd name="connsiteX0" fmla="*/ 0 w 228600"/>
                <a:gd name="connsiteY0" fmla="*/ 0 h 3549958"/>
                <a:gd name="connsiteX1" fmla="*/ 0 w 228600"/>
                <a:gd name="connsiteY1" fmla="*/ 3549958 h 3549958"/>
                <a:gd name="connsiteX2" fmla="*/ 10901 w 228600"/>
                <a:gd name="connsiteY2" fmla="*/ 3549958 h 3549958"/>
                <a:gd name="connsiteX3" fmla="*/ 228600 w 228600"/>
                <a:gd name="connsiteY3" fmla="*/ 3328731 h 3549958"/>
                <a:gd name="connsiteX4" fmla="*/ 228600 w 228600"/>
                <a:gd name="connsiteY4" fmla="*/ 0 h 354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00" h="3549958">
                  <a:moveTo>
                    <a:pt x="0" y="0"/>
                  </a:moveTo>
                  <a:lnTo>
                    <a:pt x="0" y="3549958"/>
                  </a:lnTo>
                  <a:lnTo>
                    <a:pt x="10901" y="3549958"/>
                  </a:lnTo>
                  <a:lnTo>
                    <a:pt x="228600" y="3328731"/>
                  </a:lnTo>
                  <a:lnTo>
                    <a:pt x="22860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EF65F7B-20DC-4E66-83EC-E453C8AD16DE}"/>
              </a:ext>
            </a:extLst>
          </p:cNvPr>
          <p:cNvGrpSpPr/>
          <p:nvPr/>
        </p:nvGrpSpPr>
        <p:grpSpPr>
          <a:xfrm>
            <a:off x="737391" y="3535757"/>
            <a:ext cx="5122909" cy="881675"/>
            <a:chOff x="4889913" y="1200946"/>
            <a:chExt cx="4051728" cy="881675"/>
          </a:xfrm>
        </p:grpSpPr>
        <p:sp>
          <p:nvSpPr>
            <p:cNvPr id="22" name="Text Placeholder 22">
              <a:extLst>
                <a:ext uri="{FF2B5EF4-FFF2-40B4-BE49-F238E27FC236}">
                  <a16:creationId xmlns:a16="http://schemas.microsoft.com/office/drawing/2014/main" id="{0DB0ED16-09AE-4582-838F-58270E448DE2}"/>
                </a:ext>
              </a:extLst>
            </p:cNvPr>
            <p:cNvSpPr txBox="1">
              <a:spLocks/>
            </p:cNvSpPr>
            <p:nvPr/>
          </p:nvSpPr>
          <p:spPr>
            <a:xfrm>
              <a:off x="4905691" y="1200946"/>
              <a:ext cx="4035950" cy="432048"/>
            </a:xfrm>
            <a:prstGeom prst="rect">
              <a:avLst/>
            </a:prstGeom>
          </p:spPr>
          <p:txBody>
            <a:bodyPr anchor="ctr"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b="1" dirty="0">
                  <a:solidFill>
                    <a:schemeClr val="accent3"/>
                  </a:solidFill>
                  <a:cs typeface="Arial" pitchFamily="34" charset="0"/>
                </a:rPr>
                <a:t>Success Business</a:t>
              </a:r>
              <a:endParaRPr lang="ko-KR" altLang="en-US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  <p:sp>
          <p:nvSpPr>
            <p:cNvPr id="23" name="Text Placeholder 20">
              <a:extLst>
                <a:ext uri="{FF2B5EF4-FFF2-40B4-BE49-F238E27FC236}">
                  <a16:creationId xmlns:a16="http://schemas.microsoft.com/office/drawing/2014/main" id="{EF5396CC-43A7-4689-A75C-B0B19CF5FD86}"/>
                </a:ext>
              </a:extLst>
            </p:cNvPr>
            <p:cNvSpPr txBox="1">
              <a:spLocks/>
            </p:cNvSpPr>
            <p:nvPr/>
          </p:nvSpPr>
          <p:spPr>
            <a:xfrm>
              <a:off x="4889913" y="1628801"/>
              <a:ext cx="4051728" cy="453820"/>
            </a:xfrm>
            <a:prstGeom prst="rect">
              <a:avLst/>
            </a:prstGeom>
          </p:spPr>
          <p:txBody>
            <a:bodyPr/>
            <a:lstStyle>
              <a:lvl1pPr marL="342900" indent="-3429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3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rgbClr val="262626"/>
                </a:solidFill>
                <a:cs typeface="Arial" pitchFamily="34" charset="0"/>
              </a:endParaRPr>
            </a:p>
          </p:txBody>
        </p:sp>
      </p:grp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4B2456C-8044-43D5-BA19-40AE76B50E16}"/>
              </a:ext>
            </a:extLst>
          </p:cNvPr>
          <p:cNvSpPr/>
          <p:nvPr/>
        </p:nvSpPr>
        <p:spPr>
          <a:xfrm>
            <a:off x="811961" y="4511174"/>
            <a:ext cx="720000" cy="720080"/>
          </a:xfrm>
          <a:prstGeom prst="roundRect">
            <a:avLst/>
          </a:prstGeom>
          <a:solidFill>
            <a:schemeClr val="accent1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BA42E2D-D1AE-4B48-BDB5-154E56B7EE2D}"/>
              </a:ext>
            </a:extLst>
          </p:cNvPr>
          <p:cNvSpPr/>
          <p:nvPr/>
        </p:nvSpPr>
        <p:spPr>
          <a:xfrm>
            <a:off x="811961" y="5393736"/>
            <a:ext cx="720000" cy="720080"/>
          </a:xfrm>
          <a:prstGeom prst="roundRect">
            <a:avLst/>
          </a:prstGeom>
          <a:solidFill>
            <a:schemeClr val="accent4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C3D0770-5E9E-4F37-BF6E-DA12586A42E9}"/>
              </a:ext>
            </a:extLst>
          </p:cNvPr>
          <p:cNvSpPr/>
          <p:nvPr/>
        </p:nvSpPr>
        <p:spPr>
          <a:xfrm>
            <a:off x="3402210" y="4511174"/>
            <a:ext cx="720000" cy="720080"/>
          </a:xfrm>
          <a:prstGeom prst="roundRect">
            <a:avLst/>
          </a:prstGeom>
          <a:solidFill>
            <a:schemeClr val="accent2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7A47922-17CA-4EC7-947D-FE0563308562}"/>
              </a:ext>
            </a:extLst>
          </p:cNvPr>
          <p:cNvSpPr/>
          <p:nvPr/>
        </p:nvSpPr>
        <p:spPr>
          <a:xfrm>
            <a:off x="3402210" y="5393736"/>
            <a:ext cx="720000" cy="720080"/>
          </a:xfrm>
          <a:prstGeom prst="roundRect">
            <a:avLst/>
          </a:prstGeom>
          <a:solidFill>
            <a:schemeClr val="accent3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cs typeface="Arial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F81BF03-D0C6-4216-AEDA-0C535146585E}"/>
              </a:ext>
            </a:extLst>
          </p:cNvPr>
          <p:cNvSpPr txBox="1"/>
          <p:nvPr/>
        </p:nvSpPr>
        <p:spPr>
          <a:xfrm>
            <a:off x="1598370" y="4717327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C2B9857-06BE-47BB-96B1-6DDF857D6E8F}"/>
              </a:ext>
            </a:extLst>
          </p:cNvPr>
          <p:cNvSpPr txBox="1"/>
          <p:nvPr/>
        </p:nvSpPr>
        <p:spPr>
          <a:xfrm>
            <a:off x="4268256" y="4746679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BAB3151-336A-4EB9-9B69-6754B14FEB63}"/>
              </a:ext>
            </a:extLst>
          </p:cNvPr>
          <p:cNvSpPr txBox="1"/>
          <p:nvPr/>
        </p:nvSpPr>
        <p:spPr>
          <a:xfrm>
            <a:off x="1598370" y="5596488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BE1B940-85D9-4031-8F81-AF78C32628F3}"/>
              </a:ext>
            </a:extLst>
          </p:cNvPr>
          <p:cNvSpPr txBox="1"/>
          <p:nvPr/>
        </p:nvSpPr>
        <p:spPr>
          <a:xfrm>
            <a:off x="4268256" y="5610940"/>
            <a:ext cx="156183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262626"/>
                </a:solidFill>
                <a:cs typeface="Arial" pitchFamily="34" charset="0"/>
              </a:rPr>
              <a:t>Content Here</a:t>
            </a:r>
            <a:endParaRPr lang="ko-KR" altLang="en-US" sz="1400" b="1" dirty="0">
              <a:solidFill>
                <a:srgbClr val="262626"/>
              </a:solidFill>
              <a:cs typeface="Arial" pitchFamily="34" charset="0"/>
            </a:endParaRPr>
          </a:p>
        </p:txBody>
      </p:sp>
      <p:sp>
        <p:nvSpPr>
          <p:cNvPr id="32" name="Rounded Rectangle 27">
            <a:extLst>
              <a:ext uri="{FF2B5EF4-FFF2-40B4-BE49-F238E27FC236}">
                <a16:creationId xmlns:a16="http://schemas.microsoft.com/office/drawing/2014/main" id="{6ADE0966-DC7A-41FC-8F33-A00E4D78D639}"/>
              </a:ext>
            </a:extLst>
          </p:cNvPr>
          <p:cNvSpPr/>
          <p:nvPr/>
        </p:nvSpPr>
        <p:spPr>
          <a:xfrm>
            <a:off x="1005738" y="5640299"/>
            <a:ext cx="350627" cy="269329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3" name="Rounded Rectangle 7">
            <a:extLst>
              <a:ext uri="{FF2B5EF4-FFF2-40B4-BE49-F238E27FC236}">
                <a16:creationId xmlns:a16="http://schemas.microsoft.com/office/drawing/2014/main" id="{5542084B-AAC5-47D2-B4BB-FE4BA888B5D2}"/>
              </a:ext>
            </a:extLst>
          </p:cNvPr>
          <p:cNvSpPr/>
          <p:nvPr/>
        </p:nvSpPr>
        <p:spPr>
          <a:xfrm>
            <a:off x="986688" y="4698484"/>
            <a:ext cx="356478" cy="307637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34" name="Rectangle 16">
            <a:extLst>
              <a:ext uri="{FF2B5EF4-FFF2-40B4-BE49-F238E27FC236}">
                <a16:creationId xmlns:a16="http://schemas.microsoft.com/office/drawing/2014/main" id="{61314CFC-4540-48EA-A26F-32AAD9EEBE26}"/>
              </a:ext>
            </a:extLst>
          </p:cNvPr>
          <p:cNvSpPr/>
          <p:nvPr/>
        </p:nvSpPr>
        <p:spPr>
          <a:xfrm rot="2700000">
            <a:off x="3658998" y="5531718"/>
            <a:ext cx="250429" cy="44897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5" name="Rectangle 9">
            <a:extLst>
              <a:ext uri="{FF2B5EF4-FFF2-40B4-BE49-F238E27FC236}">
                <a16:creationId xmlns:a16="http://schemas.microsoft.com/office/drawing/2014/main" id="{5EE167A2-96B5-4022-8471-190EFC9708B9}"/>
              </a:ext>
            </a:extLst>
          </p:cNvPr>
          <p:cNvSpPr/>
          <p:nvPr/>
        </p:nvSpPr>
        <p:spPr>
          <a:xfrm>
            <a:off x="3592172" y="4711446"/>
            <a:ext cx="339147" cy="317472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D379AF-5D01-414D-97B8-5A8C1EB8BF11}"/>
              </a:ext>
            </a:extLst>
          </p:cNvPr>
          <p:cNvSpPr txBox="1"/>
          <p:nvPr/>
        </p:nvSpPr>
        <p:spPr>
          <a:xfrm>
            <a:off x="557149" y="997440"/>
            <a:ext cx="6730159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b="1" dirty="0">
                <a:cs typeface="Arial" pitchFamily="34" charset="0"/>
              </a:rPr>
              <a:t>AWESOME</a:t>
            </a:r>
          </a:p>
          <a:p>
            <a:r>
              <a:rPr lang="en-GB" altLang="ko-KR" sz="5400" b="1" dirty="0">
                <a:cs typeface="Arial" pitchFamily="34" charset="0"/>
              </a:rPr>
              <a:t>PRESENTATION</a:t>
            </a:r>
            <a:endParaRPr lang="ko-KR" altLang="en-US" sz="5400" b="1" dirty="0">
              <a:cs typeface="Arial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AFE5A8E-8411-4815-A630-2DF4D9611EC5}"/>
              </a:ext>
            </a:extLst>
          </p:cNvPr>
          <p:cNvSpPr txBox="1"/>
          <p:nvPr/>
        </p:nvSpPr>
        <p:spPr>
          <a:xfrm>
            <a:off x="624694" y="729299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DBEDE1C-5492-49CF-B187-642B58C256A1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</p:spTree>
    <p:extLst>
      <p:ext uri="{BB962C8B-B14F-4D97-AF65-F5344CB8AC3E}">
        <p14:creationId xmlns:p14="http://schemas.microsoft.com/office/powerpoint/2010/main" val="81081301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2E1C05-696A-4654-8EEF-DCC8E8B391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907416"/>
              </p:ext>
            </p:extLst>
          </p:nvPr>
        </p:nvGraphicFramePr>
        <p:xfrm>
          <a:off x="949584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Simple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 PowerPoint Presentation</a:t>
                      </a: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3"/>
                          </a:solidFill>
                          <a:latin typeface="+mn-lt"/>
                          <a:cs typeface="Arial" pitchFamily="34" charset="0"/>
                        </a:rPr>
                        <a:t>$7,000</a:t>
                      </a:r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3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CB09C8B-6E78-4F00-8647-83829D998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5304038"/>
              </p:ext>
            </p:extLst>
          </p:nvPr>
        </p:nvGraphicFramePr>
        <p:xfrm>
          <a:off x="3637140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4"/>
                          </a:solidFill>
                          <a:latin typeface="+mn-lt"/>
                          <a:cs typeface="Arial" pitchFamily="34" charset="0"/>
                        </a:rPr>
                        <a:t>$5,000</a:t>
                      </a:r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4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F42572E-C32D-4F72-9773-145252CEB2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1110187"/>
              </p:ext>
            </p:extLst>
          </p:nvPr>
        </p:nvGraphicFramePr>
        <p:xfrm>
          <a:off x="6324696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1"/>
                          </a:solidFill>
                          <a:latin typeface="+mn-lt"/>
                          <a:cs typeface="Arial" pitchFamily="34" charset="0"/>
                        </a:rPr>
                        <a:t>$3,000</a:t>
                      </a:r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1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E7DBB86-F2DC-4DF7-BA28-B0114306BA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8037548"/>
              </p:ext>
            </p:extLst>
          </p:nvPr>
        </p:nvGraphicFramePr>
        <p:xfrm>
          <a:off x="9012251" y="1762454"/>
          <a:ext cx="2241213" cy="429607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7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14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Your Text  Here</a:t>
                      </a:r>
                      <a:endParaRPr lang="ko-KR" altLang="en-US" sz="12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alpha val="7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64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Simple 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PowerPoint Presentation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0000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You can simply impress your audience and add a unique zing and appeal to your Presentations</a:t>
                      </a:r>
                      <a:endParaRPr lang="ko-KR" altLang="en-US" sz="12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082"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300" b="1" dirty="0">
                          <a:solidFill>
                            <a:schemeClr val="accent2"/>
                          </a:solidFill>
                          <a:latin typeface="+mn-lt"/>
                          <a:cs typeface="Arial" pitchFamily="34" charset="0"/>
                        </a:rPr>
                        <a:t>$6,000</a:t>
                      </a:r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b="1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9998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solidFill>
                          <a:schemeClr val="accent2"/>
                        </a:solidFill>
                        <a:latin typeface="+mn-lt"/>
                        <a:cs typeface="Arial" pitchFamily="34" charset="0"/>
                      </a:endParaRPr>
                    </a:p>
                  </a:txBody>
                  <a:tcPr marL="76666" marR="76666" marT="38333" marB="38333" anchor="ctr">
                    <a:lnL w="12700" cmpd="sng">
                      <a:noFill/>
                    </a:lnL>
                    <a:lnR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28575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" name="Rectangle 30">
            <a:extLst>
              <a:ext uri="{FF2B5EF4-FFF2-40B4-BE49-F238E27FC236}">
                <a16:creationId xmlns:a16="http://schemas.microsoft.com/office/drawing/2014/main" id="{6B1A60D4-3839-43B9-8DCF-966FCCD19A88}"/>
              </a:ext>
            </a:extLst>
          </p:cNvPr>
          <p:cNvSpPr/>
          <p:nvPr/>
        </p:nvSpPr>
        <p:spPr>
          <a:xfrm>
            <a:off x="4524365" y="2323902"/>
            <a:ext cx="400067" cy="398898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8" name="Frame 17">
            <a:extLst>
              <a:ext uri="{FF2B5EF4-FFF2-40B4-BE49-F238E27FC236}">
                <a16:creationId xmlns:a16="http://schemas.microsoft.com/office/drawing/2014/main" id="{971BBD8E-7C6E-4CD4-8317-2D32B3A23144}"/>
              </a:ext>
            </a:extLst>
          </p:cNvPr>
          <p:cNvSpPr/>
          <p:nvPr/>
        </p:nvSpPr>
        <p:spPr>
          <a:xfrm>
            <a:off x="1858010" y="2323902"/>
            <a:ext cx="401612" cy="4016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01796BAA-553D-4713-A425-B440A9062BF9}"/>
              </a:ext>
            </a:extLst>
          </p:cNvPr>
          <p:cNvSpPr/>
          <p:nvPr/>
        </p:nvSpPr>
        <p:spPr>
          <a:xfrm rot="16200000">
            <a:off x="9933943" y="2272708"/>
            <a:ext cx="397827" cy="474315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0" name="Donut 39">
            <a:extLst>
              <a:ext uri="{FF2B5EF4-FFF2-40B4-BE49-F238E27FC236}">
                <a16:creationId xmlns:a16="http://schemas.microsoft.com/office/drawing/2014/main" id="{D6C73283-396A-4850-8F23-D614527527A9}"/>
              </a:ext>
            </a:extLst>
          </p:cNvPr>
          <p:cNvSpPr/>
          <p:nvPr/>
        </p:nvSpPr>
        <p:spPr>
          <a:xfrm>
            <a:off x="7229540" y="2273882"/>
            <a:ext cx="471969" cy="471969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1799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C9B26708-E181-4DC0-88BD-E0F5A3C8887D}"/>
              </a:ext>
            </a:extLst>
          </p:cNvPr>
          <p:cNvGrpSpPr/>
          <p:nvPr/>
        </p:nvGrpSpPr>
        <p:grpSpPr>
          <a:xfrm>
            <a:off x="0" y="3866606"/>
            <a:ext cx="12193012" cy="2967436"/>
            <a:chOff x="0" y="3866606"/>
            <a:chExt cx="12193012" cy="296743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A83C7DA-2792-4320-8FE4-2D62F880F9A1}"/>
                </a:ext>
              </a:extLst>
            </p:cNvPr>
            <p:cNvSpPr/>
            <p:nvPr userDrawn="1"/>
          </p:nvSpPr>
          <p:spPr>
            <a:xfrm>
              <a:off x="700415" y="5374160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DED520B4-14D3-4FA8-B402-776499687A39}"/>
                </a:ext>
              </a:extLst>
            </p:cNvPr>
            <p:cNvSpPr/>
            <p:nvPr userDrawn="1"/>
          </p:nvSpPr>
          <p:spPr>
            <a:xfrm>
              <a:off x="8733" y="53741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0CA78361-0FA0-4279-AB3B-C686A02B3428}"/>
                </a:ext>
              </a:extLst>
            </p:cNvPr>
            <p:cNvSpPr/>
            <p:nvPr userDrawn="1"/>
          </p:nvSpPr>
          <p:spPr>
            <a:xfrm>
              <a:off x="593041" y="4989357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354C330-1189-4763-B7F3-52B2E3379156}"/>
                </a:ext>
              </a:extLst>
            </p:cNvPr>
            <p:cNvSpPr/>
            <p:nvPr userDrawn="1"/>
          </p:nvSpPr>
          <p:spPr>
            <a:xfrm>
              <a:off x="432027" y="6005520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B4A3086-0555-4A59-8760-D80DA424D668}"/>
                </a:ext>
              </a:extLst>
            </p:cNvPr>
            <p:cNvSpPr/>
            <p:nvPr userDrawn="1"/>
          </p:nvSpPr>
          <p:spPr>
            <a:xfrm>
              <a:off x="1362504" y="5687764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5F52B1C-57F9-452C-A100-6D7D9EA073DE}"/>
                </a:ext>
              </a:extLst>
            </p:cNvPr>
            <p:cNvSpPr/>
            <p:nvPr userDrawn="1"/>
          </p:nvSpPr>
          <p:spPr>
            <a:xfrm>
              <a:off x="1207317" y="528430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98D3C1E3-44C8-4010-B81D-16185D3C80C4}"/>
                </a:ext>
              </a:extLst>
            </p:cNvPr>
            <p:cNvSpPr/>
            <p:nvPr userDrawn="1"/>
          </p:nvSpPr>
          <p:spPr>
            <a:xfrm>
              <a:off x="1159881" y="496238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5DFFC69-FE09-453A-A2FF-F508F4687566}"/>
                </a:ext>
              </a:extLst>
            </p:cNvPr>
            <p:cNvSpPr/>
            <p:nvPr userDrawn="1"/>
          </p:nvSpPr>
          <p:spPr>
            <a:xfrm>
              <a:off x="0" y="504621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66B9579-467A-4C0E-BBD2-9B3B17F79CB0}"/>
                </a:ext>
              </a:extLst>
            </p:cNvPr>
            <p:cNvSpPr/>
            <p:nvPr userDrawn="1"/>
          </p:nvSpPr>
          <p:spPr>
            <a:xfrm>
              <a:off x="324800" y="508996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497A6BC-508D-4330-887B-A1DB3A786C12}"/>
                </a:ext>
              </a:extLst>
            </p:cNvPr>
            <p:cNvSpPr/>
            <p:nvPr userDrawn="1"/>
          </p:nvSpPr>
          <p:spPr>
            <a:xfrm>
              <a:off x="962600" y="424116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E212BBD-D0B8-4A1A-8187-E6F9FBB5C379}"/>
                </a:ext>
              </a:extLst>
            </p:cNvPr>
            <p:cNvSpPr/>
            <p:nvPr userDrawn="1"/>
          </p:nvSpPr>
          <p:spPr>
            <a:xfrm>
              <a:off x="340613" y="4569165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E1E5696A-F945-4714-9074-0C5B8748B611}"/>
                </a:ext>
              </a:extLst>
            </p:cNvPr>
            <p:cNvSpPr/>
            <p:nvPr userDrawn="1"/>
          </p:nvSpPr>
          <p:spPr>
            <a:xfrm>
              <a:off x="557785" y="40265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EDC9346-A0E3-4E6D-82CE-854999975F5F}"/>
                </a:ext>
              </a:extLst>
            </p:cNvPr>
            <p:cNvSpPr/>
            <p:nvPr userDrawn="1"/>
          </p:nvSpPr>
          <p:spPr>
            <a:xfrm>
              <a:off x="2317703" y="567448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6DB56C8-873B-4753-8968-92007B3EB7B2}"/>
                </a:ext>
              </a:extLst>
            </p:cNvPr>
            <p:cNvSpPr/>
            <p:nvPr userDrawn="1"/>
          </p:nvSpPr>
          <p:spPr>
            <a:xfrm>
              <a:off x="1482004" y="5558827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F3F3C00-6A04-46A9-B26C-DFCF9839F776}"/>
                </a:ext>
              </a:extLst>
            </p:cNvPr>
            <p:cNvSpPr/>
            <p:nvPr userDrawn="1"/>
          </p:nvSpPr>
          <p:spPr>
            <a:xfrm>
              <a:off x="1860673" y="4969625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E95DAB9C-7092-4A6C-A8C9-4F203AF98713}"/>
                </a:ext>
              </a:extLst>
            </p:cNvPr>
            <p:cNvSpPr/>
            <p:nvPr userDrawn="1"/>
          </p:nvSpPr>
          <p:spPr>
            <a:xfrm>
              <a:off x="2060484" y="5845576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F44273-5510-4A1F-B6A7-C8918EC60375}"/>
                </a:ext>
              </a:extLst>
            </p:cNvPr>
            <p:cNvSpPr/>
            <p:nvPr userDrawn="1"/>
          </p:nvSpPr>
          <p:spPr>
            <a:xfrm>
              <a:off x="2376308" y="5263421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960DEE8F-C60A-4903-870A-C9E5C309F880}"/>
                </a:ext>
              </a:extLst>
            </p:cNvPr>
            <p:cNvSpPr/>
            <p:nvPr userDrawn="1"/>
          </p:nvSpPr>
          <p:spPr>
            <a:xfrm>
              <a:off x="2835775" y="51243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AE6BBAB-DFF8-4C04-849E-1D41D2914F19}"/>
                </a:ext>
              </a:extLst>
            </p:cNvPr>
            <p:cNvSpPr/>
            <p:nvPr userDrawn="1"/>
          </p:nvSpPr>
          <p:spPr>
            <a:xfrm>
              <a:off x="2788339" y="48024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2C3D4D89-005F-43C7-82A4-1C5A501AFCF4}"/>
                </a:ext>
              </a:extLst>
            </p:cNvPr>
            <p:cNvSpPr/>
            <p:nvPr userDrawn="1"/>
          </p:nvSpPr>
          <p:spPr>
            <a:xfrm>
              <a:off x="1628457" y="4886269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581398D-B48E-4095-8F85-6DACF614FE03}"/>
                </a:ext>
              </a:extLst>
            </p:cNvPr>
            <p:cNvSpPr/>
            <p:nvPr userDrawn="1"/>
          </p:nvSpPr>
          <p:spPr>
            <a:xfrm>
              <a:off x="2117572" y="440315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27C3A1C-914E-4A0C-B883-C10DA9D44B87}"/>
                </a:ext>
              </a:extLst>
            </p:cNvPr>
            <p:cNvSpPr/>
            <p:nvPr userDrawn="1"/>
          </p:nvSpPr>
          <p:spPr>
            <a:xfrm>
              <a:off x="2591057" y="408122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F2DD092-9044-4E03-BA2E-30DE0959C14E}"/>
                </a:ext>
              </a:extLst>
            </p:cNvPr>
            <p:cNvSpPr/>
            <p:nvPr userDrawn="1"/>
          </p:nvSpPr>
          <p:spPr>
            <a:xfrm>
              <a:off x="2382607" y="4662696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E392A133-6A39-4BD0-A483-441065766A57}"/>
                </a:ext>
              </a:extLst>
            </p:cNvPr>
            <p:cNvSpPr/>
            <p:nvPr userDrawn="1"/>
          </p:nvSpPr>
          <p:spPr>
            <a:xfrm>
              <a:off x="2186243" y="386660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C4B76E9-F45A-4C69-8CA9-2EBDDB4E76E1}"/>
                </a:ext>
              </a:extLst>
            </p:cNvPr>
            <p:cNvSpPr/>
            <p:nvPr userDrawn="1"/>
          </p:nvSpPr>
          <p:spPr>
            <a:xfrm>
              <a:off x="4062601" y="572542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3A05D51-983F-4ACF-A4E7-1C0B0B6A9986}"/>
                </a:ext>
              </a:extLst>
            </p:cNvPr>
            <p:cNvSpPr/>
            <p:nvPr userDrawn="1"/>
          </p:nvSpPr>
          <p:spPr>
            <a:xfrm>
              <a:off x="3031955" y="533896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682ADFF-BFE5-41FD-8FBF-FE12E74B2897}"/>
                </a:ext>
              </a:extLst>
            </p:cNvPr>
            <p:cNvSpPr/>
            <p:nvPr userDrawn="1"/>
          </p:nvSpPr>
          <p:spPr>
            <a:xfrm>
              <a:off x="3794584" y="546471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8AAC54A-0DF3-4133-9CA3-369B28B229D5}"/>
                </a:ext>
              </a:extLst>
            </p:cNvPr>
            <p:cNvSpPr/>
            <p:nvPr userDrawn="1"/>
          </p:nvSpPr>
          <p:spPr>
            <a:xfrm>
              <a:off x="3766347" y="619018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D41C9F-0B4B-4AC9-9308-74C1F3B8654B}"/>
                </a:ext>
              </a:extLst>
            </p:cNvPr>
            <p:cNvSpPr/>
            <p:nvPr userDrawn="1"/>
          </p:nvSpPr>
          <p:spPr>
            <a:xfrm>
              <a:off x="4404293" y="5986627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F12B0D79-C60E-4F07-9E6D-4B1558F23F58}"/>
                </a:ext>
              </a:extLst>
            </p:cNvPr>
            <p:cNvSpPr/>
            <p:nvPr userDrawn="1"/>
          </p:nvSpPr>
          <p:spPr>
            <a:xfrm>
              <a:off x="4541637" y="5468975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69361E7F-A41E-4B0C-90F9-5FAB1B2BD056}"/>
                </a:ext>
              </a:extLst>
            </p:cNvPr>
            <p:cNvSpPr/>
            <p:nvPr userDrawn="1"/>
          </p:nvSpPr>
          <p:spPr>
            <a:xfrm>
              <a:off x="4494201" y="514704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D33315-A58C-45E2-9CEF-CE9C7644E039}"/>
                </a:ext>
              </a:extLst>
            </p:cNvPr>
            <p:cNvSpPr/>
            <p:nvPr userDrawn="1"/>
          </p:nvSpPr>
          <p:spPr>
            <a:xfrm>
              <a:off x="3392780" y="502339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568A1E0-BFE4-432F-8176-47EBDE9E7C8A}"/>
                </a:ext>
              </a:extLst>
            </p:cNvPr>
            <p:cNvSpPr/>
            <p:nvPr userDrawn="1"/>
          </p:nvSpPr>
          <p:spPr>
            <a:xfrm>
              <a:off x="3823435" y="4747763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14805AAC-245B-41AF-98D6-36D42CB608A5}"/>
                </a:ext>
              </a:extLst>
            </p:cNvPr>
            <p:cNvSpPr/>
            <p:nvPr userDrawn="1"/>
          </p:nvSpPr>
          <p:spPr>
            <a:xfrm>
              <a:off x="4296920" y="4425836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8F108654-514D-4278-82B6-9138068C35D8}"/>
                </a:ext>
              </a:extLst>
            </p:cNvPr>
            <p:cNvSpPr/>
            <p:nvPr userDrawn="1"/>
          </p:nvSpPr>
          <p:spPr>
            <a:xfrm>
              <a:off x="4088469" y="5007308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FE093897-8F12-48D2-82A1-97ADE01AA870}"/>
                </a:ext>
              </a:extLst>
            </p:cNvPr>
            <p:cNvSpPr/>
            <p:nvPr userDrawn="1"/>
          </p:nvSpPr>
          <p:spPr>
            <a:xfrm>
              <a:off x="3892105" y="4211218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49D1408D-0CE4-4DCD-B8E4-4CAC917FC4C9}"/>
                </a:ext>
              </a:extLst>
            </p:cNvPr>
            <p:cNvSpPr/>
            <p:nvPr userDrawn="1"/>
          </p:nvSpPr>
          <p:spPr>
            <a:xfrm>
              <a:off x="4548531" y="5201370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C5C3DD74-EACD-4598-B2A0-20491E1F4209}"/>
                </a:ext>
              </a:extLst>
            </p:cNvPr>
            <p:cNvSpPr/>
            <p:nvPr userDrawn="1"/>
          </p:nvSpPr>
          <p:spPr>
            <a:xfrm>
              <a:off x="5062767" y="4961589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5BAC4C0-FDD0-491F-945C-A448FEA429F1}"/>
                </a:ext>
              </a:extLst>
            </p:cNvPr>
            <p:cNvSpPr/>
            <p:nvPr userDrawn="1"/>
          </p:nvSpPr>
          <p:spPr>
            <a:xfrm>
              <a:off x="5103999" y="5962284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7AB54317-E15B-42B1-B04E-6A1221906F6D}"/>
                </a:ext>
              </a:extLst>
            </p:cNvPr>
            <p:cNvSpPr/>
            <p:nvPr userDrawn="1"/>
          </p:nvSpPr>
          <p:spPr>
            <a:xfrm>
              <a:off x="5546627" y="5641148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5E39ABF4-EAC9-41E6-BB5C-BA963813BA6E}"/>
                </a:ext>
              </a:extLst>
            </p:cNvPr>
            <p:cNvSpPr/>
            <p:nvPr userDrawn="1"/>
          </p:nvSpPr>
          <p:spPr>
            <a:xfrm>
              <a:off x="5879289" y="5241071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4B240A3-0256-4CE4-B3B7-A683EAA9FEBA}"/>
                </a:ext>
              </a:extLst>
            </p:cNvPr>
            <p:cNvSpPr/>
            <p:nvPr userDrawn="1"/>
          </p:nvSpPr>
          <p:spPr>
            <a:xfrm>
              <a:off x="5831853" y="491914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6" name="Oval 45">
              <a:extLst>
                <a:ext uri="{FF2B5EF4-FFF2-40B4-BE49-F238E27FC236}">
                  <a16:creationId xmlns:a16="http://schemas.microsoft.com/office/drawing/2014/main" id="{F6CF61E7-6769-4D54-A98E-A53A037DBD2D}"/>
                </a:ext>
              </a:extLst>
            </p:cNvPr>
            <p:cNvSpPr/>
            <p:nvPr userDrawn="1"/>
          </p:nvSpPr>
          <p:spPr>
            <a:xfrm>
              <a:off x="4671972" y="5002977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F6D8213C-8A50-438B-A406-A192DBB732CF}"/>
                </a:ext>
              </a:extLst>
            </p:cNvPr>
            <p:cNvSpPr/>
            <p:nvPr userDrawn="1"/>
          </p:nvSpPr>
          <p:spPr>
            <a:xfrm>
              <a:off x="5161087" y="451985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2F3D526D-83B8-4DD7-AA3C-494CFD634D0F}"/>
                </a:ext>
              </a:extLst>
            </p:cNvPr>
            <p:cNvSpPr/>
            <p:nvPr userDrawn="1"/>
          </p:nvSpPr>
          <p:spPr>
            <a:xfrm>
              <a:off x="5634572" y="419793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9BE58FDD-EE1E-4921-B11E-7F6848193CF0}"/>
                </a:ext>
              </a:extLst>
            </p:cNvPr>
            <p:cNvSpPr/>
            <p:nvPr userDrawn="1"/>
          </p:nvSpPr>
          <p:spPr>
            <a:xfrm>
              <a:off x="5426121" y="477940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B4F0BBE-15C2-4CB7-BED2-D137B3FA6CAC}"/>
                </a:ext>
              </a:extLst>
            </p:cNvPr>
            <p:cNvSpPr/>
            <p:nvPr userDrawn="1"/>
          </p:nvSpPr>
          <p:spPr>
            <a:xfrm>
              <a:off x="5229757" y="3983314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F5E9356-5718-4E5F-B16C-302808E7925C}"/>
                </a:ext>
              </a:extLst>
            </p:cNvPr>
            <p:cNvSpPr/>
            <p:nvPr userDrawn="1"/>
          </p:nvSpPr>
          <p:spPr>
            <a:xfrm>
              <a:off x="6144136" y="5477453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8A076A7C-E639-47B5-8579-845059E72B03}"/>
                </a:ext>
              </a:extLst>
            </p:cNvPr>
            <p:cNvSpPr/>
            <p:nvPr userDrawn="1"/>
          </p:nvSpPr>
          <p:spPr>
            <a:xfrm>
              <a:off x="6613891" y="51470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6D9A2872-B310-4B67-AD67-A14D6BA8CF4E}"/>
                </a:ext>
              </a:extLst>
            </p:cNvPr>
            <p:cNvSpPr/>
            <p:nvPr userDrawn="1"/>
          </p:nvSpPr>
          <p:spPr>
            <a:xfrm>
              <a:off x="5866268" y="5975528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4D47626E-A506-4743-B7D6-F55DB4D7EFF2}"/>
                </a:ext>
              </a:extLst>
            </p:cNvPr>
            <p:cNvSpPr/>
            <p:nvPr userDrawn="1"/>
          </p:nvSpPr>
          <p:spPr>
            <a:xfrm>
              <a:off x="7293069" y="5944183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9426D4EB-7253-4B23-A83E-6A75BC7259D6}"/>
                </a:ext>
              </a:extLst>
            </p:cNvPr>
            <p:cNvSpPr/>
            <p:nvPr userDrawn="1"/>
          </p:nvSpPr>
          <p:spPr>
            <a:xfrm>
              <a:off x="7430413" y="5426530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19E5716A-5B73-49DA-915A-F5E69D284684}"/>
                </a:ext>
              </a:extLst>
            </p:cNvPr>
            <p:cNvSpPr/>
            <p:nvPr userDrawn="1"/>
          </p:nvSpPr>
          <p:spPr>
            <a:xfrm>
              <a:off x="7382977" y="510460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7879505-28BA-4209-82DB-C44B28007CE7}"/>
                </a:ext>
              </a:extLst>
            </p:cNvPr>
            <p:cNvSpPr/>
            <p:nvPr userDrawn="1"/>
          </p:nvSpPr>
          <p:spPr>
            <a:xfrm>
              <a:off x="6223096" y="518843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69FBBFCD-E744-42E7-9CC8-DC49C57167BA}"/>
                </a:ext>
              </a:extLst>
            </p:cNvPr>
            <p:cNvSpPr/>
            <p:nvPr userDrawn="1"/>
          </p:nvSpPr>
          <p:spPr>
            <a:xfrm>
              <a:off x="6712211" y="4705318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E390097-D6C9-4CCE-8193-A1CD723E39B6}"/>
                </a:ext>
              </a:extLst>
            </p:cNvPr>
            <p:cNvSpPr/>
            <p:nvPr userDrawn="1"/>
          </p:nvSpPr>
          <p:spPr>
            <a:xfrm>
              <a:off x="7185696" y="4383391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498EE70D-9B27-4E36-AD40-8ED96D8535D2}"/>
                </a:ext>
              </a:extLst>
            </p:cNvPr>
            <p:cNvSpPr/>
            <p:nvPr userDrawn="1"/>
          </p:nvSpPr>
          <p:spPr>
            <a:xfrm>
              <a:off x="6977245" y="4964863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F1EF005E-0DEE-41D6-9B59-08BF9872EF25}"/>
                </a:ext>
              </a:extLst>
            </p:cNvPr>
            <p:cNvSpPr/>
            <p:nvPr userDrawn="1"/>
          </p:nvSpPr>
          <p:spPr>
            <a:xfrm>
              <a:off x="6780881" y="416877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07FF95A4-90B3-4724-AA8A-CBC44FA53587}"/>
                </a:ext>
              </a:extLst>
            </p:cNvPr>
            <p:cNvSpPr/>
            <p:nvPr userDrawn="1"/>
          </p:nvSpPr>
          <p:spPr>
            <a:xfrm>
              <a:off x="7907288" y="5670931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34AE1C7D-F4B0-432A-A793-C08679DC5026}"/>
                </a:ext>
              </a:extLst>
            </p:cNvPr>
            <p:cNvSpPr/>
            <p:nvPr userDrawn="1"/>
          </p:nvSpPr>
          <p:spPr>
            <a:xfrm>
              <a:off x="7043387" y="5597946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7EB71315-1B0B-4C01-AF87-4F5FEDBAC6B2}"/>
                </a:ext>
              </a:extLst>
            </p:cNvPr>
            <p:cNvSpPr/>
            <p:nvPr userDrawn="1"/>
          </p:nvSpPr>
          <p:spPr>
            <a:xfrm>
              <a:off x="7890328" y="5390748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9F57BBC9-4F58-4DC4-8BA6-C6B25A054CB5}"/>
                </a:ext>
              </a:extLst>
            </p:cNvPr>
            <p:cNvSpPr/>
            <p:nvPr userDrawn="1"/>
          </p:nvSpPr>
          <p:spPr>
            <a:xfrm>
              <a:off x="8632865" y="5608043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9751DBC-53BD-432B-BFF3-F5269D36FA64}"/>
                </a:ext>
              </a:extLst>
            </p:cNvPr>
            <p:cNvSpPr/>
            <p:nvPr userDrawn="1"/>
          </p:nvSpPr>
          <p:spPr>
            <a:xfrm>
              <a:off x="8844193" y="6129642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807B288D-DBBC-47CF-A856-54663E09F8AE}"/>
                </a:ext>
              </a:extLst>
            </p:cNvPr>
            <p:cNvSpPr/>
            <p:nvPr userDrawn="1"/>
          </p:nvSpPr>
          <p:spPr>
            <a:xfrm>
              <a:off x="9139768" y="5427322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AB1FA931-3E76-4DE3-8DE8-1549D65FBB08}"/>
                </a:ext>
              </a:extLst>
            </p:cNvPr>
            <p:cNvSpPr/>
            <p:nvPr userDrawn="1"/>
          </p:nvSpPr>
          <p:spPr>
            <a:xfrm>
              <a:off x="8934101" y="5290063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51FFFB1-47A0-4C50-BECD-1D23D17E811D}"/>
                </a:ext>
              </a:extLst>
            </p:cNvPr>
            <p:cNvSpPr/>
            <p:nvPr userDrawn="1"/>
          </p:nvSpPr>
          <p:spPr>
            <a:xfrm>
              <a:off x="7774220" y="5373896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26AECF17-77E1-43ED-8840-C62B6A88F5D4}"/>
                </a:ext>
              </a:extLst>
            </p:cNvPr>
            <p:cNvSpPr/>
            <p:nvPr userDrawn="1"/>
          </p:nvSpPr>
          <p:spPr>
            <a:xfrm>
              <a:off x="8263335" y="489077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F876E484-B037-4F75-9556-971B92DC48BE}"/>
                </a:ext>
              </a:extLst>
            </p:cNvPr>
            <p:cNvSpPr/>
            <p:nvPr userDrawn="1"/>
          </p:nvSpPr>
          <p:spPr>
            <a:xfrm>
              <a:off x="8736820" y="456885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8225F7F8-2ABA-4551-8C71-2D21376891A6}"/>
                </a:ext>
              </a:extLst>
            </p:cNvPr>
            <p:cNvSpPr/>
            <p:nvPr userDrawn="1"/>
          </p:nvSpPr>
          <p:spPr>
            <a:xfrm>
              <a:off x="8528369" y="5150322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62DB6C0E-2520-4218-BA5A-7172D202F2EC}"/>
                </a:ext>
              </a:extLst>
            </p:cNvPr>
            <p:cNvSpPr/>
            <p:nvPr userDrawn="1"/>
          </p:nvSpPr>
          <p:spPr>
            <a:xfrm>
              <a:off x="8332005" y="4354232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52770F6-E26A-4860-9E65-9673B8C9ECE9}"/>
                </a:ext>
              </a:extLst>
            </p:cNvPr>
            <p:cNvSpPr/>
            <p:nvPr userDrawn="1"/>
          </p:nvSpPr>
          <p:spPr>
            <a:xfrm>
              <a:off x="9840980" y="5460687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4607021-E25E-4BDD-AB6C-756887A27726}"/>
                </a:ext>
              </a:extLst>
            </p:cNvPr>
            <p:cNvSpPr/>
            <p:nvPr userDrawn="1"/>
          </p:nvSpPr>
          <p:spPr>
            <a:xfrm>
              <a:off x="9364047" y="5413278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4F455D67-07C2-490E-A309-365E96F52755}"/>
                </a:ext>
              </a:extLst>
            </p:cNvPr>
            <p:cNvSpPr/>
            <p:nvPr userDrawn="1"/>
          </p:nvSpPr>
          <p:spPr>
            <a:xfrm>
              <a:off x="9746108" y="504394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F93BA23-3346-48B4-B2A8-54BC61D2FA98}"/>
                </a:ext>
              </a:extLst>
            </p:cNvPr>
            <p:cNvSpPr/>
            <p:nvPr userDrawn="1"/>
          </p:nvSpPr>
          <p:spPr>
            <a:xfrm>
              <a:off x="6738732" y="595705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80E9FD8F-5EC9-4F46-B8F7-8199791E1422}"/>
                </a:ext>
              </a:extLst>
            </p:cNvPr>
            <p:cNvSpPr/>
            <p:nvPr userDrawn="1"/>
          </p:nvSpPr>
          <p:spPr>
            <a:xfrm>
              <a:off x="10425287" y="5841079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29E1889B-5C38-4F48-8797-C5B6154F9D23}"/>
                </a:ext>
              </a:extLst>
            </p:cNvPr>
            <p:cNvSpPr/>
            <p:nvPr userDrawn="1"/>
          </p:nvSpPr>
          <p:spPr>
            <a:xfrm>
              <a:off x="10562631" y="5323426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333226C-B3A5-4BDC-B318-FFF9F0EB91C1}"/>
                </a:ext>
              </a:extLst>
            </p:cNvPr>
            <p:cNvSpPr/>
            <p:nvPr userDrawn="1"/>
          </p:nvSpPr>
          <p:spPr>
            <a:xfrm>
              <a:off x="10515195" y="500149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D58340A-8F19-4A37-86B4-30F8486F1465}"/>
                </a:ext>
              </a:extLst>
            </p:cNvPr>
            <p:cNvSpPr/>
            <p:nvPr userDrawn="1"/>
          </p:nvSpPr>
          <p:spPr>
            <a:xfrm>
              <a:off x="9355313" y="5085332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8C179F6-17FA-4F10-9513-4D039F77BA96}"/>
                </a:ext>
              </a:extLst>
            </p:cNvPr>
            <p:cNvSpPr/>
            <p:nvPr userDrawn="1"/>
          </p:nvSpPr>
          <p:spPr>
            <a:xfrm>
              <a:off x="9844428" y="460221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9D480887-AEFA-4002-B99D-8688ECED7D05}"/>
                </a:ext>
              </a:extLst>
            </p:cNvPr>
            <p:cNvSpPr/>
            <p:nvPr userDrawn="1"/>
          </p:nvSpPr>
          <p:spPr>
            <a:xfrm>
              <a:off x="10317913" y="428028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806250BB-48EE-45DE-80A7-2EE80D4F433D}"/>
                </a:ext>
              </a:extLst>
            </p:cNvPr>
            <p:cNvSpPr/>
            <p:nvPr userDrawn="1"/>
          </p:nvSpPr>
          <p:spPr>
            <a:xfrm>
              <a:off x="10109463" y="486175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B782C038-380E-4B0D-AB1F-4C6661F26D12}"/>
                </a:ext>
              </a:extLst>
            </p:cNvPr>
            <p:cNvSpPr/>
            <p:nvPr userDrawn="1"/>
          </p:nvSpPr>
          <p:spPr>
            <a:xfrm>
              <a:off x="9913099" y="406566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2B579F0-93D9-4E09-8305-FC34FC8804CC}"/>
                </a:ext>
              </a:extLst>
            </p:cNvPr>
            <p:cNvSpPr/>
            <p:nvPr userDrawn="1"/>
          </p:nvSpPr>
          <p:spPr>
            <a:xfrm>
              <a:off x="11334019" y="5687764"/>
              <a:ext cx="858993" cy="8584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8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CA98FF35-7E8E-41AD-A124-2E8D0F5BF4C6}"/>
                </a:ext>
              </a:extLst>
            </p:cNvPr>
            <p:cNvSpPr/>
            <p:nvPr userDrawn="1"/>
          </p:nvSpPr>
          <p:spPr>
            <a:xfrm>
              <a:off x="10591056" y="5346919"/>
              <a:ext cx="953867" cy="953288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AF5AF565-9505-449A-823A-6C19BC478F89}"/>
                </a:ext>
              </a:extLst>
            </p:cNvPr>
            <p:cNvSpPr/>
            <p:nvPr userDrawn="1"/>
          </p:nvSpPr>
          <p:spPr>
            <a:xfrm>
              <a:off x="10973117" y="4977584"/>
              <a:ext cx="739117" cy="73866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1A7EC6-20A7-4268-80F5-3566AFC4C3E7}"/>
                </a:ext>
              </a:extLst>
            </p:cNvPr>
            <p:cNvSpPr/>
            <p:nvPr userDrawn="1"/>
          </p:nvSpPr>
          <p:spPr>
            <a:xfrm>
              <a:off x="11014349" y="5978279"/>
              <a:ext cx="644245" cy="643854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291DEEB1-F8E4-4CC4-B890-6EE3C10BA60D}"/>
                </a:ext>
              </a:extLst>
            </p:cNvPr>
            <p:cNvSpPr/>
            <p:nvPr userDrawn="1"/>
          </p:nvSpPr>
          <p:spPr>
            <a:xfrm>
              <a:off x="11566035" y="5453506"/>
              <a:ext cx="549373" cy="54904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47C0A9D-FD47-489F-978D-13F090C40A1D}"/>
                </a:ext>
              </a:extLst>
            </p:cNvPr>
            <p:cNvSpPr/>
            <p:nvPr userDrawn="1"/>
          </p:nvSpPr>
          <p:spPr>
            <a:xfrm>
              <a:off x="11789640" y="525706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DBEAFC1C-8560-4CFE-875C-1B7B00E51FFF}"/>
                </a:ext>
              </a:extLst>
            </p:cNvPr>
            <p:cNvSpPr/>
            <p:nvPr userDrawn="1"/>
          </p:nvSpPr>
          <p:spPr>
            <a:xfrm>
              <a:off x="11742204" y="4935140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7785832-F23E-4457-84FA-ED30322D7F61}"/>
                </a:ext>
              </a:extLst>
            </p:cNvPr>
            <p:cNvSpPr/>
            <p:nvPr userDrawn="1"/>
          </p:nvSpPr>
          <p:spPr>
            <a:xfrm>
              <a:off x="10582323" y="5018973"/>
              <a:ext cx="232216" cy="232075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8C147BC-2F0D-4285-8E39-744F76D73117}"/>
                </a:ext>
              </a:extLst>
            </p:cNvPr>
            <p:cNvSpPr/>
            <p:nvPr userDrawn="1"/>
          </p:nvSpPr>
          <p:spPr>
            <a:xfrm>
              <a:off x="11071437" y="4535854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B01B6CA8-B4C3-454B-A699-EE892BD28829}"/>
                </a:ext>
              </a:extLst>
            </p:cNvPr>
            <p:cNvSpPr/>
            <p:nvPr userDrawn="1"/>
          </p:nvSpPr>
          <p:spPr>
            <a:xfrm>
              <a:off x="11544923" y="4213927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BE6C7104-06A8-4F42-A48F-E38F2F9FA47D}"/>
                </a:ext>
              </a:extLst>
            </p:cNvPr>
            <p:cNvSpPr/>
            <p:nvPr userDrawn="1"/>
          </p:nvSpPr>
          <p:spPr>
            <a:xfrm>
              <a:off x="11336472" y="4795399"/>
              <a:ext cx="364593" cy="364372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F2B351A-88DC-4FE9-B6D9-0D1E32B92C13}"/>
                </a:ext>
              </a:extLst>
            </p:cNvPr>
            <p:cNvSpPr/>
            <p:nvPr userDrawn="1"/>
          </p:nvSpPr>
          <p:spPr>
            <a:xfrm>
              <a:off x="11140108" y="3999309"/>
              <a:ext cx="137343" cy="137259"/>
            </a:xfrm>
            <a:prstGeom prst="ellipse">
              <a:avLst/>
            </a:prstGeom>
            <a:solidFill>
              <a:schemeClr val="accent2">
                <a:lumMod val="20000"/>
                <a:lumOff val="80000"/>
                <a:alpha val="3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67D73212-BA54-4857-B2FD-33CDAEAA646D}"/>
                </a:ext>
              </a:extLst>
            </p:cNvPr>
            <p:cNvSpPr/>
            <p:nvPr userDrawn="1"/>
          </p:nvSpPr>
          <p:spPr>
            <a:xfrm>
              <a:off x="2320772" y="4606227"/>
              <a:ext cx="274687" cy="274520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sp>
        <p:nvSpPr>
          <p:cNvPr id="99" name="Rectangle 98">
            <a:extLst>
              <a:ext uri="{FF2B5EF4-FFF2-40B4-BE49-F238E27FC236}">
                <a16:creationId xmlns:a16="http://schemas.microsoft.com/office/drawing/2014/main" id="{818FA93C-68F6-45BA-B287-E3E18E574AD7}"/>
              </a:ext>
            </a:extLst>
          </p:cNvPr>
          <p:cNvSpPr/>
          <p:nvPr/>
        </p:nvSpPr>
        <p:spPr>
          <a:xfrm>
            <a:off x="0" y="6457057"/>
            <a:ext cx="12192000" cy="400945"/>
          </a:xfrm>
          <a:prstGeom prst="rect">
            <a:avLst/>
          </a:prstGeom>
          <a:solidFill>
            <a:srgbClr val="5768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F5B317"/>
              </a:solidFill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58E74FC5-F3C9-47F0-9F3D-C24A699EA29D}"/>
              </a:ext>
            </a:extLst>
          </p:cNvPr>
          <p:cNvGrpSpPr/>
          <p:nvPr/>
        </p:nvGrpSpPr>
        <p:grpSpPr>
          <a:xfrm>
            <a:off x="3174294" y="3403689"/>
            <a:ext cx="1584176" cy="3061053"/>
            <a:chOff x="903020" y="3403687"/>
            <a:chExt cx="1584176" cy="3061053"/>
          </a:xfrm>
        </p:grpSpPr>
        <p:sp>
          <p:nvSpPr>
            <p:cNvPr id="102" name="Trapezoid 101">
              <a:extLst>
                <a:ext uri="{FF2B5EF4-FFF2-40B4-BE49-F238E27FC236}">
                  <a16:creationId xmlns:a16="http://schemas.microsoft.com/office/drawing/2014/main" id="{EB81249F-D75F-47C3-95F9-AD7B57EE436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F5026031-E09E-4B1A-9E47-73A557737B0A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04" name="Freeform 3">
                <a:extLst>
                  <a:ext uri="{FF2B5EF4-FFF2-40B4-BE49-F238E27FC236}">
                    <a16:creationId xmlns:a16="http://schemas.microsoft.com/office/drawing/2014/main" id="{CBA7587D-9890-4F62-B240-B338773BC85F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Freeform 18">
                <a:extLst>
                  <a:ext uri="{FF2B5EF4-FFF2-40B4-BE49-F238E27FC236}">
                    <a16:creationId xmlns:a16="http://schemas.microsoft.com/office/drawing/2014/main" id="{A81E18AB-FDB0-473D-BE71-ADAB43B422DA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06" name="그룹 5">
            <a:extLst>
              <a:ext uri="{FF2B5EF4-FFF2-40B4-BE49-F238E27FC236}">
                <a16:creationId xmlns:a16="http://schemas.microsoft.com/office/drawing/2014/main" id="{B5FBE2AB-7093-4875-A9E4-F00E87BDF92C}"/>
              </a:ext>
            </a:extLst>
          </p:cNvPr>
          <p:cNvGrpSpPr/>
          <p:nvPr/>
        </p:nvGrpSpPr>
        <p:grpSpPr>
          <a:xfrm>
            <a:off x="5301473" y="3403688"/>
            <a:ext cx="1584176" cy="3061053"/>
            <a:chOff x="5717691" y="3403687"/>
            <a:chExt cx="1584176" cy="3061053"/>
          </a:xfrm>
        </p:grpSpPr>
        <p:sp>
          <p:nvSpPr>
            <p:cNvPr id="107" name="Trapezoid 106">
              <a:extLst>
                <a:ext uri="{FF2B5EF4-FFF2-40B4-BE49-F238E27FC236}">
                  <a16:creationId xmlns:a16="http://schemas.microsoft.com/office/drawing/2014/main" id="{9FA7E9F2-3AF1-4A27-BEA2-C8BF2612E57F}"/>
                </a:ext>
              </a:extLst>
            </p:cNvPr>
            <p:cNvSpPr/>
            <p:nvPr/>
          </p:nvSpPr>
          <p:spPr>
            <a:xfrm>
              <a:off x="6420626" y="5636740"/>
              <a:ext cx="178306" cy="828000"/>
            </a:xfrm>
            <a:prstGeom prst="trapezoi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9CCA46B0-4755-4A66-A1C3-F360C922B099}"/>
                </a:ext>
              </a:extLst>
            </p:cNvPr>
            <p:cNvGrpSpPr/>
            <p:nvPr/>
          </p:nvGrpSpPr>
          <p:grpSpPr>
            <a:xfrm>
              <a:off x="5717691" y="3403687"/>
              <a:ext cx="1584176" cy="2282988"/>
              <a:chOff x="967240" y="3289369"/>
              <a:chExt cx="1100200" cy="1585520"/>
            </a:xfrm>
          </p:grpSpPr>
          <p:sp>
            <p:nvSpPr>
              <p:cNvPr id="109" name="Freeform 21">
                <a:extLst>
                  <a:ext uri="{FF2B5EF4-FFF2-40B4-BE49-F238E27FC236}">
                    <a16:creationId xmlns:a16="http://schemas.microsoft.com/office/drawing/2014/main" id="{74584272-9039-4B92-A89A-5821E3EBB5E1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10" name="Freeform 22">
                <a:extLst>
                  <a:ext uri="{FF2B5EF4-FFF2-40B4-BE49-F238E27FC236}">
                    <a16:creationId xmlns:a16="http://schemas.microsoft.com/office/drawing/2014/main" id="{545898EC-7701-42E1-92BD-E224D7EC0027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11" name="그룹 6">
            <a:extLst>
              <a:ext uri="{FF2B5EF4-FFF2-40B4-BE49-F238E27FC236}">
                <a16:creationId xmlns:a16="http://schemas.microsoft.com/office/drawing/2014/main" id="{61519FF0-E50A-4BDD-BF9E-3328E49896EB}"/>
              </a:ext>
            </a:extLst>
          </p:cNvPr>
          <p:cNvGrpSpPr/>
          <p:nvPr/>
        </p:nvGrpSpPr>
        <p:grpSpPr>
          <a:xfrm>
            <a:off x="7428652" y="3403688"/>
            <a:ext cx="1584176" cy="3061053"/>
            <a:chOff x="7636762" y="3403687"/>
            <a:chExt cx="1584176" cy="3061053"/>
          </a:xfrm>
        </p:grpSpPr>
        <p:sp>
          <p:nvSpPr>
            <p:cNvPr id="112" name="Trapezoid 111">
              <a:extLst>
                <a:ext uri="{FF2B5EF4-FFF2-40B4-BE49-F238E27FC236}">
                  <a16:creationId xmlns:a16="http://schemas.microsoft.com/office/drawing/2014/main" id="{D40C7272-6F70-4FBC-BEAC-7C00E4C16965}"/>
                </a:ext>
              </a:extLst>
            </p:cNvPr>
            <p:cNvSpPr/>
            <p:nvPr/>
          </p:nvSpPr>
          <p:spPr>
            <a:xfrm>
              <a:off x="8339697" y="5636740"/>
              <a:ext cx="178306" cy="828000"/>
            </a:xfrm>
            <a:prstGeom prst="trapezoi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93676D3B-F751-484D-A2B8-A70D513B5061}"/>
                </a:ext>
              </a:extLst>
            </p:cNvPr>
            <p:cNvGrpSpPr/>
            <p:nvPr/>
          </p:nvGrpSpPr>
          <p:grpSpPr>
            <a:xfrm>
              <a:off x="7636762" y="3403687"/>
              <a:ext cx="1584176" cy="2282988"/>
              <a:chOff x="967240" y="3289369"/>
              <a:chExt cx="1100200" cy="1585520"/>
            </a:xfrm>
          </p:grpSpPr>
          <p:sp>
            <p:nvSpPr>
              <p:cNvPr id="114" name="Freeform 24">
                <a:extLst>
                  <a:ext uri="{FF2B5EF4-FFF2-40B4-BE49-F238E27FC236}">
                    <a16:creationId xmlns:a16="http://schemas.microsoft.com/office/drawing/2014/main" id="{3EEF1B14-EF3E-4496-9154-1B567E90AAFA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C74C98E4-6CC7-46CC-BC50-6261CFAC397F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6" name="그룹 7">
            <a:extLst>
              <a:ext uri="{FF2B5EF4-FFF2-40B4-BE49-F238E27FC236}">
                <a16:creationId xmlns:a16="http://schemas.microsoft.com/office/drawing/2014/main" id="{AE2101EB-7A2E-45D5-9023-8F08C57B109A}"/>
              </a:ext>
            </a:extLst>
          </p:cNvPr>
          <p:cNvGrpSpPr/>
          <p:nvPr/>
        </p:nvGrpSpPr>
        <p:grpSpPr>
          <a:xfrm>
            <a:off x="9555832" y="3403688"/>
            <a:ext cx="1584176" cy="3061053"/>
            <a:chOff x="9555832" y="3403687"/>
            <a:chExt cx="1584176" cy="3061053"/>
          </a:xfrm>
        </p:grpSpPr>
        <p:sp>
          <p:nvSpPr>
            <p:cNvPr id="117" name="Trapezoid 116">
              <a:extLst>
                <a:ext uri="{FF2B5EF4-FFF2-40B4-BE49-F238E27FC236}">
                  <a16:creationId xmlns:a16="http://schemas.microsoft.com/office/drawing/2014/main" id="{D6AE3664-2AAA-4411-85E8-BE3565B26A1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596661F7-36FD-4DE3-B66C-E8993E350BAD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19" name="Freeform 27">
                <a:extLst>
                  <a:ext uri="{FF2B5EF4-FFF2-40B4-BE49-F238E27FC236}">
                    <a16:creationId xmlns:a16="http://schemas.microsoft.com/office/drawing/2014/main" id="{7DE97A7A-673C-411A-8854-E47147C1DFC6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0" name="Freeform 28">
                <a:extLst>
                  <a:ext uri="{FF2B5EF4-FFF2-40B4-BE49-F238E27FC236}">
                    <a16:creationId xmlns:a16="http://schemas.microsoft.com/office/drawing/2014/main" id="{B88AA821-EA45-49CF-88BC-AD6E25D95F33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6DF84FC0-2284-419A-9A1A-6A416C80A970}"/>
              </a:ext>
            </a:extLst>
          </p:cNvPr>
          <p:cNvGrpSpPr/>
          <p:nvPr/>
        </p:nvGrpSpPr>
        <p:grpSpPr>
          <a:xfrm>
            <a:off x="2961548" y="1699206"/>
            <a:ext cx="1997216" cy="1477328"/>
            <a:chOff x="3017859" y="4283314"/>
            <a:chExt cx="1890849" cy="1477328"/>
          </a:xfrm>
        </p:grpSpPr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74F9142F-D60E-4A69-9DEB-71AE0D2FCC56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58DA5332-6709-49C2-9463-ABB1AF60E72E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7B9B226-6112-41BA-804D-4098656DB45C}"/>
              </a:ext>
            </a:extLst>
          </p:cNvPr>
          <p:cNvGrpSpPr/>
          <p:nvPr/>
        </p:nvGrpSpPr>
        <p:grpSpPr>
          <a:xfrm>
            <a:off x="5083457" y="1699206"/>
            <a:ext cx="1997216" cy="1477328"/>
            <a:chOff x="3017859" y="4283314"/>
            <a:chExt cx="1890849" cy="1477328"/>
          </a:xfrm>
        </p:grpSpPr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3290FDF-0A0A-477E-9A11-5CD0E31C507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4FAEEE16-6314-401B-A9B0-A6F18025F63B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4A1E4D87-4828-482D-B0A9-B4DCC33E1C87}"/>
              </a:ext>
            </a:extLst>
          </p:cNvPr>
          <p:cNvGrpSpPr/>
          <p:nvPr/>
        </p:nvGrpSpPr>
        <p:grpSpPr>
          <a:xfrm>
            <a:off x="7205366" y="1699206"/>
            <a:ext cx="1997216" cy="1477328"/>
            <a:chOff x="3017859" y="4283314"/>
            <a:chExt cx="1890849" cy="1477328"/>
          </a:xfrm>
        </p:grpSpPr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62C3D816-03F5-4F20-94C1-9FCCCE120201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A6FEA16E-9AF1-46DE-8899-F92B0FD25C1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468A7079-F0E2-4743-BE93-56B32331CF80}"/>
              </a:ext>
            </a:extLst>
          </p:cNvPr>
          <p:cNvGrpSpPr/>
          <p:nvPr/>
        </p:nvGrpSpPr>
        <p:grpSpPr>
          <a:xfrm>
            <a:off x="9327276" y="1699206"/>
            <a:ext cx="1997216" cy="1477328"/>
            <a:chOff x="3017859" y="4283314"/>
            <a:chExt cx="1890849" cy="1477328"/>
          </a:xfrm>
        </p:grpSpPr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D71206B8-5314-40D4-BB3C-2FAF86B51BD3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4BD3FF28-D78C-4A47-A928-9CC9407867A3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3" name="Group 4">
            <a:extLst>
              <a:ext uri="{FF2B5EF4-FFF2-40B4-BE49-F238E27FC236}">
                <a16:creationId xmlns:a16="http://schemas.microsoft.com/office/drawing/2014/main" id="{99770BD3-59A2-4D92-A038-71AA1586C061}"/>
              </a:ext>
            </a:extLst>
          </p:cNvPr>
          <p:cNvGrpSpPr/>
          <p:nvPr/>
        </p:nvGrpSpPr>
        <p:grpSpPr>
          <a:xfrm>
            <a:off x="1047115" y="3403689"/>
            <a:ext cx="1584176" cy="3061053"/>
            <a:chOff x="903020" y="3403687"/>
            <a:chExt cx="1584176" cy="3061053"/>
          </a:xfrm>
        </p:grpSpPr>
        <p:sp>
          <p:nvSpPr>
            <p:cNvPr id="134" name="Trapezoid 19">
              <a:extLst>
                <a:ext uri="{FF2B5EF4-FFF2-40B4-BE49-F238E27FC236}">
                  <a16:creationId xmlns:a16="http://schemas.microsoft.com/office/drawing/2014/main" id="{84CAC193-253D-433C-824C-05839024CB4A}"/>
                </a:ext>
              </a:extLst>
            </p:cNvPr>
            <p:cNvSpPr/>
            <p:nvPr/>
          </p:nvSpPr>
          <p:spPr>
            <a:xfrm>
              <a:off x="1605955" y="5636740"/>
              <a:ext cx="178306" cy="828000"/>
            </a:xfrm>
            <a:prstGeom prst="trapezoid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5" name="Group 16">
              <a:extLst>
                <a:ext uri="{FF2B5EF4-FFF2-40B4-BE49-F238E27FC236}">
                  <a16:creationId xmlns:a16="http://schemas.microsoft.com/office/drawing/2014/main" id="{1F4626FA-F3ED-418F-AC41-56C571FF14E7}"/>
                </a:ext>
              </a:extLst>
            </p:cNvPr>
            <p:cNvGrpSpPr/>
            <p:nvPr/>
          </p:nvGrpSpPr>
          <p:grpSpPr>
            <a:xfrm>
              <a:off x="903020" y="3403687"/>
              <a:ext cx="1584176" cy="2282988"/>
              <a:chOff x="967240" y="3289369"/>
              <a:chExt cx="1100200" cy="1585520"/>
            </a:xfrm>
          </p:grpSpPr>
          <p:sp>
            <p:nvSpPr>
              <p:cNvPr id="136" name="Freeform 3">
                <a:extLst>
                  <a:ext uri="{FF2B5EF4-FFF2-40B4-BE49-F238E27FC236}">
                    <a16:creationId xmlns:a16="http://schemas.microsoft.com/office/drawing/2014/main" id="{F33D9848-669B-4AF3-B7AC-CF4251112A43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7" name="Freeform 18">
                <a:extLst>
                  <a:ext uri="{FF2B5EF4-FFF2-40B4-BE49-F238E27FC236}">
                    <a16:creationId xmlns:a16="http://schemas.microsoft.com/office/drawing/2014/main" id="{77571BF3-3370-4D21-8BD1-97A4EECE9C4D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38" name="Group 33">
            <a:extLst>
              <a:ext uri="{FF2B5EF4-FFF2-40B4-BE49-F238E27FC236}">
                <a16:creationId xmlns:a16="http://schemas.microsoft.com/office/drawing/2014/main" id="{9DA8254A-B0AB-46E6-840C-7CA038BD4110}"/>
              </a:ext>
            </a:extLst>
          </p:cNvPr>
          <p:cNvGrpSpPr/>
          <p:nvPr/>
        </p:nvGrpSpPr>
        <p:grpSpPr>
          <a:xfrm>
            <a:off x="839639" y="1699206"/>
            <a:ext cx="1997216" cy="1477328"/>
            <a:chOff x="3017859" y="4283314"/>
            <a:chExt cx="1890849" cy="147732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27B5BBEA-BFB0-4E2D-8007-B5E57205A255}"/>
                </a:ext>
              </a:extLst>
            </p:cNvPr>
            <p:cNvSpPr txBox="1"/>
            <p:nvPr/>
          </p:nvSpPr>
          <p:spPr>
            <a:xfrm>
              <a:off x="3021856" y="4560313"/>
              <a:ext cx="1886852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 . Easy to change colors, photos and Text.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4C1DCD9E-F830-42C4-8FEC-D70F79819CCF}"/>
                </a:ext>
              </a:extLst>
            </p:cNvPr>
            <p:cNvSpPr txBox="1"/>
            <p:nvPr/>
          </p:nvSpPr>
          <p:spPr>
            <a:xfrm>
              <a:off x="3017859" y="4283314"/>
              <a:ext cx="1870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141" name="Rectangle 30">
            <a:extLst>
              <a:ext uri="{FF2B5EF4-FFF2-40B4-BE49-F238E27FC236}">
                <a16:creationId xmlns:a16="http://schemas.microsoft.com/office/drawing/2014/main" id="{C04B186B-5DE6-4BEE-A7EF-3146B1677C4F}"/>
              </a:ext>
            </a:extLst>
          </p:cNvPr>
          <p:cNvSpPr/>
          <p:nvPr/>
        </p:nvSpPr>
        <p:spPr>
          <a:xfrm>
            <a:off x="1651620" y="4606292"/>
            <a:ext cx="405780" cy="404594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2" name="Freeform 18">
            <a:extLst>
              <a:ext uri="{FF2B5EF4-FFF2-40B4-BE49-F238E27FC236}">
                <a16:creationId xmlns:a16="http://schemas.microsoft.com/office/drawing/2014/main" id="{3DE486CD-B0D0-42D2-9A45-AF8861794BBA}"/>
              </a:ext>
            </a:extLst>
          </p:cNvPr>
          <p:cNvSpPr/>
          <p:nvPr/>
        </p:nvSpPr>
        <p:spPr>
          <a:xfrm>
            <a:off x="10077955" y="4587942"/>
            <a:ext cx="546787" cy="44129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3" name="Oval 7">
            <a:extLst>
              <a:ext uri="{FF2B5EF4-FFF2-40B4-BE49-F238E27FC236}">
                <a16:creationId xmlns:a16="http://schemas.microsoft.com/office/drawing/2014/main" id="{256CE4E2-D42D-45A1-8742-BE2DF5F5818E}"/>
              </a:ext>
            </a:extLst>
          </p:cNvPr>
          <p:cNvSpPr/>
          <p:nvPr/>
        </p:nvSpPr>
        <p:spPr>
          <a:xfrm>
            <a:off x="8000949" y="4577514"/>
            <a:ext cx="462153" cy="462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4" name="Rectangle 16">
            <a:extLst>
              <a:ext uri="{FF2B5EF4-FFF2-40B4-BE49-F238E27FC236}">
                <a16:creationId xmlns:a16="http://schemas.microsoft.com/office/drawing/2014/main" id="{E54833FC-9F7B-4EED-879B-151D5C218239}"/>
              </a:ext>
            </a:extLst>
          </p:cNvPr>
          <p:cNvSpPr/>
          <p:nvPr/>
        </p:nvSpPr>
        <p:spPr>
          <a:xfrm>
            <a:off x="3718169" y="4642917"/>
            <a:ext cx="504164" cy="331344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145" name="Round Same Side Corner Rectangle 36">
            <a:extLst>
              <a:ext uri="{FF2B5EF4-FFF2-40B4-BE49-F238E27FC236}">
                <a16:creationId xmlns:a16="http://schemas.microsoft.com/office/drawing/2014/main" id="{A4190082-8818-4A00-BE11-B495E7F6899C}"/>
              </a:ext>
            </a:extLst>
          </p:cNvPr>
          <p:cNvSpPr>
            <a:spLocks noChangeAspect="1"/>
          </p:cNvSpPr>
          <p:nvPr/>
        </p:nvSpPr>
        <p:spPr>
          <a:xfrm>
            <a:off x="5841105" y="4608339"/>
            <a:ext cx="506571" cy="400503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7761459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EA0489F-3BC4-45A9-B327-88C3D4E05B62}"/>
              </a:ext>
            </a:extLst>
          </p:cNvPr>
          <p:cNvSpPr/>
          <p:nvPr/>
        </p:nvSpPr>
        <p:spPr>
          <a:xfrm>
            <a:off x="5874020" y="2432169"/>
            <a:ext cx="2017267" cy="2017267"/>
          </a:xfrm>
          <a:custGeom>
            <a:avLst/>
            <a:gdLst>
              <a:gd name="connsiteX0" fmla="*/ 1008633 w 2017267"/>
              <a:gd name="connsiteY0" fmla="*/ 0 h 2017267"/>
              <a:gd name="connsiteX1" fmla="*/ 1091617 w 2017267"/>
              <a:gd name="connsiteY1" fmla="*/ 34373 h 2017267"/>
              <a:gd name="connsiteX2" fmla="*/ 1982894 w 2017267"/>
              <a:gd name="connsiteY2" fmla="*/ 925651 h 2017267"/>
              <a:gd name="connsiteX3" fmla="*/ 1982894 w 2017267"/>
              <a:gd name="connsiteY3" fmla="*/ 1091617 h 2017267"/>
              <a:gd name="connsiteX4" fmla="*/ 1091617 w 2017267"/>
              <a:gd name="connsiteY4" fmla="*/ 1982894 h 2017267"/>
              <a:gd name="connsiteX5" fmla="*/ 925651 w 2017267"/>
              <a:gd name="connsiteY5" fmla="*/ 1982894 h 2017267"/>
              <a:gd name="connsiteX6" fmla="*/ 34373 w 2017267"/>
              <a:gd name="connsiteY6" fmla="*/ 1091616 h 2017267"/>
              <a:gd name="connsiteX7" fmla="*/ 34373 w 2017267"/>
              <a:gd name="connsiteY7" fmla="*/ 925650 h 2017267"/>
              <a:gd name="connsiteX8" fmla="*/ 925650 w 2017267"/>
              <a:gd name="connsiteY8" fmla="*/ 34373 h 2017267"/>
              <a:gd name="connsiteX9" fmla="*/ 1008633 w 2017267"/>
              <a:gd name="connsiteY9" fmla="*/ 0 h 2017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17267" h="2017267">
                <a:moveTo>
                  <a:pt x="1008633" y="0"/>
                </a:moveTo>
                <a:cubicBezTo>
                  <a:pt x="1038667" y="0"/>
                  <a:pt x="1068701" y="11457"/>
                  <a:pt x="1091617" y="34373"/>
                </a:cubicBezTo>
                <a:lnTo>
                  <a:pt x="1982894" y="925651"/>
                </a:lnTo>
                <a:cubicBezTo>
                  <a:pt x="2028725" y="971481"/>
                  <a:pt x="2028725" y="1045787"/>
                  <a:pt x="1982894" y="1091617"/>
                </a:cubicBezTo>
                <a:lnTo>
                  <a:pt x="1091617" y="1982894"/>
                </a:lnTo>
                <a:cubicBezTo>
                  <a:pt x="1045787" y="2028725"/>
                  <a:pt x="971481" y="2028725"/>
                  <a:pt x="925651" y="1982894"/>
                </a:cubicBezTo>
                <a:lnTo>
                  <a:pt x="34373" y="1091616"/>
                </a:lnTo>
                <a:cubicBezTo>
                  <a:pt x="-11457" y="1045786"/>
                  <a:pt x="-11457" y="971481"/>
                  <a:pt x="34373" y="925650"/>
                </a:cubicBezTo>
                <a:lnTo>
                  <a:pt x="925650" y="34373"/>
                </a:lnTo>
                <a:cubicBezTo>
                  <a:pt x="948565" y="11457"/>
                  <a:pt x="978599" y="0"/>
                  <a:pt x="1008633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C1B2E21-ED64-40A7-986F-1BA014711AE7}"/>
              </a:ext>
            </a:extLst>
          </p:cNvPr>
          <p:cNvSpPr/>
          <p:nvPr/>
        </p:nvSpPr>
        <p:spPr>
          <a:xfrm rot="16200000" flipH="1">
            <a:off x="6502756" y="3210330"/>
            <a:ext cx="759793" cy="460945"/>
          </a:xfrm>
          <a:custGeom>
            <a:avLst/>
            <a:gdLst>
              <a:gd name="connsiteX0" fmla="*/ 782320 w 1075004"/>
              <a:gd name="connsiteY0" fmla="*/ 253920 h 652174"/>
              <a:gd name="connsiteX1" fmla="*/ 763875 w 1075004"/>
              <a:gd name="connsiteY1" fmla="*/ 269397 h 652174"/>
              <a:gd name="connsiteX2" fmla="*/ 421371 w 1075004"/>
              <a:gd name="connsiteY2" fmla="*/ 239432 h 652174"/>
              <a:gd name="connsiteX3" fmla="*/ 421370 w 1075004"/>
              <a:gd name="connsiteY3" fmla="*/ 253855 h 652174"/>
              <a:gd name="connsiteX4" fmla="*/ 447078 w 1075004"/>
              <a:gd name="connsiteY4" fmla="*/ 253855 h 652174"/>
              <a:gd name="connsiteX5" fmla="*/ 464104 w 1075004"/>
              <a:gd name="connsiteY5" fmla="*/ 270881 h 652174"/>
              <a:gd name="connsiteX6" fmla="*/ 464104 w 1075004"/>
              <a:gd name="connsiteY6" fmla="*/ 270880 h 652174"/>
              <a:gd name="connsiteX7" fmla="*/ 447079 w 1075004"/>
              <a:gd name="connsiteY7" fmla="*/ 287906 h 652174"/>
              <a:gd name="connsiteX8" fmla="*/ 421371 w 1075004"/>
              <a:gd name="connsiteY8" fmla="*/ 287906 h 652174"/>
              <a:gd name="connsiteX9" fmla="*/ 421371 w 1075004"/>
              <a:gd name="connsiteY9" fmla="*/ 311228 h 652174"/>
              <a:gd name="connsiteX10" fmla="*/ 447078 w 1075004"/>
              <a:gd name="connsiteY10" fmla="*/ 311228 h 652174"/>
              <a:gd name="connsiteX11" fmla="*/ 464104 w 1075004"/>
              <a:gd name="connsiteY11" fmla="*/ 328254 h 652174"/>
              <a:gd name="connsiteX12" fmla="*/ 464104 w 1075004"/>
              <a:gd name="connsiteY12" fmla="*/ 328254 h 652174"/>
              <a:gd name="connsiteX13" fmla="*/ 447079 w 1075004"/>
              <a:gd name="connsiteY13" fmla="*/ 345279 h 652174"/>
              <a:gd name="connsiteX14" fmla="*/ 421371 w 1075004"/>
              <a:gd name="connsiteY14" fmla="*/ 345280 h 652174"/>
              <a:gd name="connsiteX15" fmla="*/ 421371 w 1075004"/>
              <a:gd name="connsiteY15" fmla="*/ 368602 h 652174"/>
              <a:gd name="connsiteX16" fmla="*/ 447078 w 1075004"/>
              <a:gd name="connsiteY16" fmla="*/ 368602 h 652174"/>
              <a:gd name="connsiteX17" fmla="*/ 464104 w 1075004"/>
              <a:gd name="connsiteY17" fmla="*/ 385628 h 652174"/>
              <a:gd name="connsiteX18" fmla="*/ 464104 w 1075004"/>
              <a:gd name="connsiteY18" fmla="*/ 385628 h 652174"/>
              <a:gd name="connsiteX19" fmla="*/ 447079 w 1075004"/>
              <a:gd name="connsiteY19" fmla="*/ 402653 h 652174"/>
              <a:gd name="connsiteX20" fmla="*/ 421371 w 1075004"/>
              <a:gd name="connsiteY20" fmla="*/ 402653 h 652174"/>
              <a:gd name="connsiteX21" fmla="*/ 421370 w 1075004"/>
              <a:gd name="connsiteY21" fmla="*/ 417163 h 652174"/>
              <a:gd name="connsiteX22" fmla="*/ 762268 w 1075004"/>
              <a:gd name="connsiteY22" fmla="*/ 381333 h 652174"/>
              <a:gd name="connsiteX23" fmla="*/ 780980 w 1075004"/>
              <a:gd name="connsiteY23" fmla="*/ 396486 h 652174"/>
              <a:gd name="connsiteX24" fmla="*/ 765828 w 1075004"/>
              <a:gd name="connsiteY24" fmla="*/ 415198 h 652174"/>
              <a:gd name="connsiteX25" fmla="*/ 415893 w 1075004"/>
              <a:gd name="connsiteY25" fmla="*/ 451978 h 652174"/>
              <a:gd name="connsiteX26" fmla="*/ 397181 w 1075004"/>
              <a:gd name="connsiteY26" fmla="*/ 436825 h 652174"/>
              <a:gd name="connsiteX27" fmla="*/ 398889 w 1075004"/>
              <a:gd name="connsiteY27" fmla="*/ 431061 h 652174"/>
              <a:gd name="connsiteX28" fmla="*/ 398669 w 1075004"/>
              <a:gd name="connsiteY28" fmla="*/ 430531 h 652174"/>
              <a:gd name="connsiteX29" fmla="*/ 398669 w 1075004"/>
              <a:gd name="connsiteY29" fmla="*/ 402653 h 652174"/>
              <a:gd name="connsiteX30" fmla="*/ 372962 w 1075004"/>
              <a:gd name="connsiteY30" fmla="*/ 402654 h 652174"/>
              <a:gd name="connsiteX31" fmla="*/ 355936 w 1075004"/>
              <a:gd name="connsiteY31" fmla="*/ 385628 h 652174"/>
              <a:gd name="connsiteX32" fmla="*/ 372962 w 1075004"/>
              <a:gd name="connsiteY32" fmla="*/ 368602 h 652174"/>
              <a:gd name="connsiteX33" fmla="*/ 398669 w 1075004"/>
              <a:gd name="connsiteY33" fmla="*/ 368602 h 652174"/>
              <a:gd name="connsiteX34" fmla="*/ 398670 w 1075004"/>
              <a:gd name="connsiteY34" fmla="*/ 345280 h 652174"/>
              <a:gd name="connsiteX35" fmla="*/ 372962 w 1075004"/>
              <a:gd name="connsiteY35" fmla="*/ 345280 h 652174"/>
              <a:gd name="connsiteX36" fmla="*/ 355936 w 1075004"/>
              <a:gd name="connsiteY36" fmla="*/ 328254 h 652174"/>
              <a:gd name="connsiteX37" fmla="*/ 372962 w 1075004"/>
              <a:gd name="connsiteY37" fmla="*/ 311229 h 652174"/>
              <a:gd name="connsiteX38" fmla="*/ 398669 w 1075004"/>
              <a:gd name="connsiteY38" fmla="*/ 311228 h 652174"/>
              <a:gd name="connsiteX39" fmla="*/ 398669 w 1075004"/>
              <a:gd name="connsiteY39" fmla="*/ 287906 h 652174"/>
              <a:gd name="connsiteX40" fmla="*/ 372962 w 1075004"/>
              <a:gd name="connsiteY40" fmla="*/ 287906 h 652174"/>
              <a:gd name="connsiteX41" fmla="*/ 355936 w 1075004"/>
              <a:gd name="connsiteY41" fmla="*/ 270881 h 652174"/>
              <a:gd name="connsiteX42" fmla="*/ 372962 w 1075004"/>
              <a:gd name="connsiteY42" fmla="*/ 253855 h 652174"/>
              <a:gd name="connsiteX43" fmla="*/ 398670 w 1075004"/>
              <a:gd name="connsiteY43" fmla="*/ 253855 h 652174"/>
              <a:gd name="connsiteX44" fmla="*/ 398670 w 1075004"/>
              <a:gd name="connsiteY44" fmla="*/ 226225 h 652174"/>
              <a:gd name="connsiteX45" fmla="*/ 399282 w 1075004"/>
              <a:gd name="connsiteY45" fmla="*/ 224746 h 652174"/>
              <a:gd name="connsiteX46" fmla="*/ 397876 w 1075004"/>
              <a:gd name="connsiteY46" fmla="*/ 220286 h 652174"/>
              <a:gd name="connsiteX47" fmla="*/ 416321 w 1075004"/>
              <a:gd name="connsiteY47" fmla="*/ 204808 h 652174"/>
              <a:gd name="connsiteX48" fmla="*/ 766843 w 1075004"/>
              <a:gd name="connsiteY48" fmla="*/ 235475 h 652174"/>
              <a:gd name="connsiteX49" fmla="*/ 782320 w 1075004"/>
              <a:gd name="connsiteY49" fmla="*/ 253920 h 652174"/>
              <a:gd name="connsiteX50" fmla="*/ 787242 w 1075004"/>
              <a:gd name="connsiteY50" fmla="*/ 326088 h 652174"/>
              <a:gd name="connsiteX51" fmla="*/ 785600 w 1075004"/>
              <a:gd name="connsiteY51" fmla="*/ 324446 h 652174"/>
              <a:gd name="connsiteX52" fmla="*/ 785600 w 1075004"/>
              <a:gd name="connsiteY52" fmla="*/ 237208 h 652174"/>
              <a:gd name="connsiteX53" fmla="*/ 722116 w 1075004"/>
              <a:gd name="connsiteY53" fmla="*/ 173723 h 652174"/>
              <a:gd name="connsiteX54" fmla="*/ 634876 w 1075004"/>
              <a:gd name="connsiteY54" fmla="*/ 173723 h 652174"/>
              <a:gd name="connsiteX55" fmla="*/ 556664 w 1075004"/>
              <a:gd name="connsiteY55" fmla="*/ 95510 h 652174"/>
              <a:gd name="connsiteX56" fmla="*/ 95508 w 1075004"/>
              <a:gd name="connsiteY56" fmla="*/ 95510 h 652174"/>
              <a:gd name="connsiteX57" fmla="*/ 0 w 1075004"/>
              <a:gd name="connsiteY57" fmla="*/ 326088 h 652174"/>
              <a:gd name="connsiteX58" fmla="*/ 95508 w 1075004"/>
              <a:gd name="connsiteY58" fmla="*/ 556666 h 652174"/>
              <a:gd name="connsiteX59" fmla="*/ 556665 w 1075004"/>
              <a:gd name="connsiteY59" fmla="*/ 556666 h 652174"/>
              <a:gd name="connsiteX60" fmla="*/ 634877 w 1075004"/>
              <a:gd name="connsiteY60" fmla="*/ 478453 h 652174"/>
              <a:gd name="connsiteX61" fmla="*/ 722116 w 1075004"/>
              <a:gd name="connsiteY61" fmla="*/ 478454 h 652174"/>
              <a:gd name="connsiteX62" fmla="*/ 785600 w 1075004"/>
              <a:gd name="connsiteY62" fmla="*/ 414969 h 652174"/>
              <a:gd name="connsiteX63" fmla="*/ 785600 w 1075004"/>
              <a:gd name="connsiteY63" fmla="*/ 327730 h 652174"/>
              <a:gd name="connsiteX64" fmla="*/ 893383 w 1075004"/>
              <a:gd name="connsiteY64" fmla="*/ 437431 h 652174"/>
              <a:gd name="connsiteX65" fmla="*/ 893383 w 1075004"/>
              <a:gd name="connsiteY65" fmla="*/ 214744 h 652174"/>
              <a:gd name="connsiteX66" fmla="*/ 864082 w 1075004"/>
              <a:gd name="connsiteY66" fmla="*/ 185443 h 652174"/>
              <a:gd name="connsiteX67" fmla="*/ 834781 w 1075004"/>
              <a:gd name="connsiteY67" fmla="*/ 214744 h 652174"/>
              <a:gd name="connsiteX68" fmla="*/ 834781 w 1075004"/>
              <a:gd name="connsiteY68" fmla="*/ 437432 h 652174"/>
              <a:gd name="connsiteX69" fmla="*/ 864082 w 1075004"/>
              <a:gd name="connsiteY69" fmla="*/ 466733 h 652174"/>
              <a:gd name="connsiteX70" fmla="*/ 864082 w 1075004"/>
              <a:gd name="connsiteY70" fmla="*/ 466732 h 652174"/>
              <a:gd name="connsiteX71" fmla="*/ 893383 w 1075004"/>
              <a:gd name="connsiteY71" fmla="*/ 437431 h 652174"/>
              <a:gd name="connsiteX72" fmla="*/ 984194 w 1075004"/>
              <a:gd name="connsiteY72" fmla="*/ 425711 h 652174"/>
              <a:gd name="connsiteX73" fmla="*/ 984193 w 1075004"/>
              <a:gd name="connsiteY73" fmla="*/ 226464 h 652174"/>
              <a:gd name="connsiteX74" fmla="*/ 954893 w 1075004"/>
              <a:gd name="connsiteY74" fmla="*/ 197163 h 652174"/>
              <a:gd name="connsiteX75" fmla="*/ 925591 w 1075004"/>
              <a:gd name="connsiteY75" fmla="*/ 226464 h 652174"/>
              <a:gd name="connsiteX76" fmla="*/ 925591 w 1075004"/>
              <a:gd name="connsiteY76" fmla="*/ 425711 h 652174"/>
              <a:gd name="connsiteX77" fmla="*/ 954893 w 1075004"/>
              <a:gd name="connsiteY77" fmla="*/ 455012 h 652174"/>
              <a:gd name="connsiteX78" fmla="*/ 954893 w 1075004"/>
              <a:gd name="connsiteY78" fmla="*/ 455012 h 652174"/>
              <a:gd name="connsiteX79" fmla="*/ 984194 w 1075004"/>
              <a:gd name="connsiteY79" fmla="*/ 425711 h 652174"/>
              <a:gd name="connsiteX80" fmla="*/ 1075004 w 1075004"/>
              <a:gd name="connsiteY80" fmla="*/ 402269 h 652174"/>
              <a:gd name="connsiteX81" fmla="*/ 1075004 w 1075004"/>
              <a:gd name="connsiteY81" fmla="*/ 249905 h 652174"/>
              <a:gd name="connsiteX82" fmla="*/ 1045703 w 1075004"/>
              <a:gd name="connsiteY82" fmla="*/ 220604 h 652174"/>
              <a:gd name="connsiteX83" fmla="*/ 1016402 w 1075004"/>
              <a:gd name="connsiteY83" fmla="*/ 249905 h 652174"/>
              <a:gd name="connsiteX84" fmla="*/ 1016402 w 1075004"/>
              <a:gd name="connsiteY84" fmla="*/ 402270 h 652174"/>
              <a:gd name="connsiteX85" fmla="*/ 1045703 w 1075004"/>
              <a:gd name="connsiteY85" fmla="*/ 431571 h 652174"/>
              <a:gd name="connsiteX86" fmla="*/ 1045703 w 1075004"/>
              <a:gd name="connsiteY86" fmla="*/ 431571 h 652174"/>
              <a:gd name="connsiteX87" fmla="*/ 1075004 w 1075004"/>
              <a:gd name="connsiteY87" fmla="*/ 402269 h 652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075004" h="652174">
                <a:moveTo>
                  <a:pt x="782320" y="253920"/>
                </a:moveTo>
                <a:cubicBezTo>
                  <a:pt x="781500" y="263287"/>
                  <a:pt x="773242" y="270216"/>
                  <a:pt x="763875" y="269397"/>
                </a:cubicBezTo>
                <a:cubicBezTo>
                  <a:pt x="649707" y="259409"/>
                  <a:pt x="535539" y="249421"/>
                  <a:pt x="421371" y="239432"/>
                </a:cubicBezTo>
                <a:lnTo>
                  <a:pt x="421370" y="253855"/>
                </a:lnTo>
                <a:lnTo>
                  <a:pt x="447078" y="253855"/>
                </a:lnTo>
                <a:cubicBezTo>
                  <a:pt x="456482" y="253854"/>
                  <a:pt x="464104" y="261477"/>
                  <a:pt x="464104" y="270881"/>
                </a:cubicBezTo>
                <a:lnTo>
                  <a:pt x="464104" y="270880"/>
                </a:lnTo>
                <a:cubicBezTo>
                  <a:pt x="464104" y="280283"/>
                  <a:pt x="456482" y="287906"/>
                  <a:pt x="447079" y="287906"/>
                </a:cubicBezTo>
                <a:cubicBezTo>
                  <a:pt x="438509" y="287906"/>
                  <a:pt x="429940" y="287905"/>
                  <a:pt x="421371" y="287906"/>
                </a:cubicBezTo>
                <a:lnTo>
                  <a:pt x="421371" y="311228"/>
                </a:lnTo>
                <a:lnTo>
                  <a:pt x="447078" y="311228"/>
                </a:lnTo>
                <a:cubicBezTo>
                  <a:pt x="456482" y="311228"/>
                  <a:pt x="464104" y="318851"/>
                  <a:pt x="464104" y="328254"/>
                </a:cubicBezTo>
                <a:lnTo>
                  <a:pt x="464104" y="328254"/>
                </a:lnTo>
                <a:cubicBezTo>
                  <a:pt x="464104" y="337656"/>
                  <a:pt x="456482" y="345279"/>
                  <a:pt x="447079" y="345279"/>
                </a:cubicBezTo>
                <a:cubicBezTo>
                  <a:pt x="438510" y="345279"/>
                  <a:pt x="429940" y="345279"/>
                  <a:pt x="421371" y="345280"/>
                </a:cubicBezTo>
                <a:lnTo>
                  <a:pt x="421371" y="368602"/>
                </a:lnTo>
                <a:lnTo>
                  <a:pt x="447078" y="368602"/>
                </a:lnTo>
                <a:cubicBezTo>
                  <a:pt x="456482" y="368602"/>
                  <a:pt x="464104" y="376224"/>
                  <a:pt x="464104" y="385628"/>
                </a:cubicBezTo>
                <a:lnTo>
                  <a:pt x="464104" y="385628"/>
                </a:lnTo>
                <a:cubicBezTo>
                  <a:pt x="464104" y="395031"/>
                  <a:pt x="456481" y="402653"/>
                  <a:pt x="447079" y="402653"/>
                </a:cubicBezTo>
                <a:cubicBezTo>
                  <a:pt x="438509" y="402653"/>
                  <a:pt x="429940" y="402653"/>
                  <a:pt x="421371" y="402653"/>
                </a:cubicBezTo>
                <a:lnTo>
                  <a:pt x="421370" y="417163"/>
                </a:lnTo>
                <a:lnTo>
                  <a:pt x="762268" y="381333"/>
                </a:lnTo>
                <a:cubicBezTo>
                  <a:pt x="771619" y="380351"/>
                  <a:pt x="779997" y="387135"/>
                  <a:pt x="780980" y="396486"/>
                </a:cubicBezTo>
                <a:cubicBezTo>
                  <a:pt x="781963" y="405838"/>
                  <a:pt x="775179" y="414215"/>
                  <a:pt x="765828" y="415198"/>
                </a:cubicBezTo>
                <a:cubicBezTo>
                  <a:pt x="649182" y="427458"/>
                  <a:pt x="532538" y="439719"/>
                  <a:pt x="415893" y="451978"/>
                </a:cubicBezTo>
                <a:cubicBezTo>
                  <a:pt x="406541" y="452961"/>
                  <a:pt x="398164" y="446177"/>
                  <a:pt x="397181" y="436825"/>
                </a:cubicBezTo>
                <a:cubicBezTo>
                  <a:pt x="396959" y="434721"/>
                  <a:pt x="397132" y="432666"/>
                  <a:pt x="398889" y="431061"/>
                </a:cubicBezTo>
                <a:lnTo>
                  <a:pt x="398669" y="430531"/>
                </a:lnTo>
                <a:lnTo>
                  <a:pt x="398669" y="402653"/>
                </a:lnTo>
                <a:lnTo>
                  <a:pt x="372962" y="402654"/>
                </a:lnTo>
                <a:cubicBezTo>
                  <a:pt x="363559" y="402654"/>
                  <a:pt x="355936" y="395032"/>
                  <a:pt x="355936" y="385628"/>
                </a:cubicBezTo>
                <a:cubicBezTo>
                  <a:pt x="355936" y="376225"/>
                  <a:pt x="363559" y="368602"/>
                  <a:pt x="372962" y="368602"/>
                </a:cubicBezTo>
                <a:lnTo>
                  <a:pt x="398669" y="368602"/>
                </a:lnTo>
                <a:lnTo>
                  <a:pt x="398670" y="345280"/>
                </a:lnTo>
                <a:lnTo>
                  <a:pt x="372962" y="345280"/>
                </a:lnTo>
                <a:cubicBezTo>
                  <a:pt x="363559" y="345279"/>
                  <a:pt x="355937" y="337657"/>
                  <a:pt x="355936" y="328254"/>
                </a:cubicBezTo>
                <a:cubicBezTo>
                  <a:pt x="355937" y="318851"/>
                  <a:pt x="363559" y="311228"/>
                  <a:pt x="372962" y="311229"/>
                </a:cubicBezTo>
                <a:lnTo>
                  <a:pt x="398669" y="311228"/>
                </a:lnTo>
                <a:lnTo>
                  <a:pt x="398669" y="287906"/>
                </a:lnTo>
                <a:lnTo>
                  <a:pt x="372962" y="287906"/>
                </a:lnTo>
                <a:cubicBezTo>
                  <a:pt x="363559" y="287906"/>
                  <a:pt x="355936" y="280284"/>
                  <a:pt x="355936" y="270881"/>
                </a:cubicBezTo>
                <a:cubicBezTo>
                  <a:pt x="355936" y="261477"/>
                  <a:pt x="363559" y="253855"/>
                  <a:pt x="372962" y="253855"/>
                </a:cubicBezTo>
                <a:lnTo>
                  <a:pt x="398670" y="253855"/>
                </a:lnTo>
                <a:lnTo>
                  <a:pt x="398670" y="226225"/>
                </a:lnTo>
                <a:cubicBezTo>
                  <a:pt x="398670" y="225700"/>
                  <a:pt x="398705" y="225183"/>
                  <a:pt x="399282" y="224746"/>
                </a:cubicBezTo>
                <a:lnTo>
                  <a:pt x="397876" y="220286"/>
                </a:lnTo>
                <a:cubicBezTo>
                  <a:pt x="398695" y="210918"/>
                  <a:pt x="406953" y="203989"/>
                  <a:pt x="416321" y="204808"/>
                </a:cubicBezTo>
                <a:lnTo>
                  <a:pt x="766843" y="235475"/>
                </a:lnTo>
                <a:cubicBezTo>
                  <a:pt x="776210" y="236295"/>
                  <a:pt x="783140" y="244552"/>
                  <a:pt x="782320" y="253920"/>
                </a:cubicBezTo>
                <a:close/>
                <a:moveTo>
                  <a:pt x="787242" y="326088"/>
                </a:moveTo>
                <a:lnTo>
                  <a:pt x="785600" y="324446"/>
                </a:lnTo>
                <a:lnTo>
                  <a:pt x="785600" y="237208"/>
                </a:lnTo>
                <a:cubicBezTo>
                  <a:pt x="785600" y="202146"/>
                  <a:pt x="757177" y="173723"/>
                  <a:pt x="722116" y="173723"/>
                </a:cubicBezTo>
                <a:lnTo>
                  <a:pt x="634876" y="173723"/>
                </a:lnTo>
                <a:cubicBezTo>
                  <a:pt x="608806" y="147652"/>
                  <a:pt x="582735" y="121580"/>
                  <a:pt x="556664" y="95510"/>
                </a:cubicBezTo>
                <a:cubicBezTo>
                  <a:pt x="429319" y="-31836"/>
                  <a:pt x="222853" y="-31835"/>
                  <a:pt x="95508" y="95510"/>
                </a:cubicBezTo>
                <a:cubicBezTo>
                  <a:pt x="31836" y="159182"/>
                  <a:pt x="0" y="242635"/>
                  <a:pt x="0" y="326088"/>
                </a:cubicBezTo>
                <a:cubicBezTo>
                  <a:pt x="0" y="409541"/>
                  <a:pt x="31836" y="492993"/>
                  <a:pt x="95508" y="556666"/>
                </a:cubicBezTo>
                <a:cubicBezTo>
                  <a:pt x="222853" y="684011"/>
                  <a:pt x="429320" y="684011"/>
                  <a:pt x="556665" y="556666"/>
                </a:cubicBezTo>
                <a:lnTo>
                  <a:pt x="634877" y="478453"/>
                </a:lnTo>
                <a:lnTo>
                  <a:pt x="722116" y="478454"/>
                </a:lnTo>
                <a:cubicBezTo>
                  <a:pt x="757178" y="478453"/>
                  <a:pt x="785600" y="450030"/>
                  <a:pt x="785600" y="414969"/>
                </a:cubicBezTo>
                <a:lnTo>
                  <a:pt x="785600" y="327730"/>
                </a:lnTo>
                <a:close/>
                <a:moveTo>
                  <a:pt x="893383" y="437431"/>
                </a:moveTo>
                <a:lnTo>
                  <a:pt x="893383" y="214744"/>
                </a:lnTo>
                <a:cubicBezTo>
                  <a:pt x="893383" y="198562"/>
                  <a:pt x="880265" y="185443"/>
                  <a:pt x="864082" y="185443"/>
                </a:cubicBezTo>
                <a:cubicBezTo>
                  <a:pt x="847900" y="185443"/>
                  <a:pt x="834781" y="198562"/>
                  <a:pt x="834781" y="214744"/>
                </a:cubicBezTo>
                <a:lnTo>
                  <a:pt x="834781" y="437432"/>
                </a:lnTo>
                <a:cubicBezTo>
                  <a:pt x="834781" y="453614"/>
                  <a:pt x="847900" y="466733"/>
                  <a:pt x="864082" y="466733"/>
                </a:cubicBezTo>
                <a:lnTo>
                  <a:pt x="864082" y="466732"/>
                </a:lnTo>
                <a:cubicBezTo>
                  <a:pt x="880265" y="466732"/>
                  <a:pt x="893383" y="453614"/>
                  <a:pt x="893383" y="437431"/>
                </a:cubicBezTo>
                <a:close/>
                <a:moveTo>
                  <a:pt x="984194" y="425711"/>
                </a:moveTo>
                <a:lnTo>
                  <a:pt x="984193" y="226464"/>
                </a:lnTo>
                <a:cubicBezTo>
                  <a:pt x="984193" y="210282"/>
                  <a:pt x="971075" y="197164"/>
                  <a:pt x="954893" y="197163"/>
                </a:cubicBezTo>
                <a:cubicBezTo>
                  <a:pt x="938710" y="197164"/>
                  <a:pt x="925591" y="210282"/>
                  <a:pt x="925591" y="226464"/>
                </a:cubicBezTo>
                <a:lnTo>
                  <a:pt x="925591" y="425711"/>
                </a:lnTo>
                <a:cubicBezTo>
                  <a:pt x="925591" y="441894"/>
                  <a:pt x="938710" y="455012"/>
                  <a:pt x="954893" y="455012"/>
                </a:cubicBezTo>
                <a:lnTo>
                  <a:pt x="954893" y="455012"/>
                </a:lnTo>
                <a:cubicBezTo>
                  <a:pt x="971075" y="455012"/>
                  <a:pt x="984194" y="441893"/>
                  <a:pt x="984194" y="425711"/>
                </a:cubicBezTo>
                <a:close/>
                <a:moveTo>
                  <a:pt x="1075004" y="402269"/>
                </a:moveTo>
                <a:lnTo>
                  <a:pt x="1075004" y="249905"/>
                </a:lnTo>
                <a:cubicBezTo>
                  <a:pt x="1075004" y="233722"/>
                  <a:pt x="1061885" y="220604"/>
                  <a:pt x="1045703" y="220604"/>
                </a:cubicBezTo>
                <a:cubicBezTo>
                  <a:pt x="1029520" y="220604"/>
                  <a:pt x="1016402" y="233722"/>
                  <a:pt x="1016402" y="249905"/>
                </a:cubicBezTo>
                <a:lnTo>
                  <a:pt x="1016402" y="402270"/>
                </a:lnTo>
                <a:cubicBezTo>
                  <a:pt x="1016402" y="418452"/>
                  <a:pt x="1029520" y="431571"/>
                  <a:pt x="1045703" y="431571"/>
                </a:cubicBezTo>
                <a:lnTo>
                  <a:pt x="1045703" y="431571"/>
                </a:lnTo>
                <a:cubicBezTo>
                  <a:pt x="1061885" y="431571"/>
                  <a:pt x="1075004" y="418452"/>
                  <a:pt x="1075004" y="40226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C09E375-2FF1-43C4-99CF-27637DF5817A}"/>
              </a:ext>
            </a:extLst>
          </p:cNvPr>
          <p:cNvSpPr txBox="1"/>
          <p:nvPr/>
        </p:nvSpPr>
        <p:spPr>
          <a:xfrm>
            <a:off x="975688" y="652712"/>
            <a:ext cx="3781144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ALLPPT</a:t>
            </a:r>
            <a:r>
              <a:rPr lang="en-GB" altLang="ko-KR" sz="3200" dirty="0">
                <a:cs typeface="Arial" pitchFamily="34" charset="0"/>
              </a:rPr>
              <a:t> Layout</a:t>
            </a:r>
          </a:p>
          <a:p>
            <a:r>
              <a:rPr lang="en-GB" altLang="ko-KR" sz="3200" dirty="0">
                <a:cs typeface="Arial" pitchFamily="34" charset="0"/>
              </a:rPr>
              <a:t>Clean Text Slide for your </a:t>
            </a:r>
            <a:r>
              <a:rPr lang="en-GB" altLang="ko-KR" sz="3200" dirty="0">
                <a:solidFill>
                  <a:schemeClr val="accent1"/>
                </a:solidFill>
                <a:cs typeface="Arial" pitchFamily="34" charset="0"/>
              </a:rPr>
              <a:t>Presentation</a:t>
            </a:r>
            <a:endParaRPr lang="ko-KR" altLang="en-US" sz="3200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26" name="자유형: 도형 13">
            <a:extLst>
              <a:ext uri="{FF2B5EF4-FFF2-40B4-BE49-F238E27FC236}">
                <a16:creationId xmlns:a16="http://schemas.microsoft.com/office/drawing/2014/main" id="{D084DDB6-9B4C-4F49-94FC-7737F0F904AA}"/>
              </a:ext>
            </a:extLst>
          </p:cNvPr>
          <p:cNvSpPr/>
          <p:nvPr/>
        </p:nvSpPr>
        <p:spPr>
          <a:xfrm>
            <a:off x="965583" y="2643770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A749766-0D2A-4D83-AA2D-E0F1DC4C14A2}"/>
              </a:ext>
            </a:extLst>
          </p:cNvPr>
          <p:cNvSpPr txBox="1"/>
          <p:nvPr/>
        </p:nvSpPr>
        <p:spPr>
          <a:xfrm>
            <a:off x="1707058" y="2915382"/>
            <a:ext cx="304977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Get a modern PowerPoint  Presentation that is beautifully designed.  Easy to change colors, photos and Text. You can simply impress your audience and add a unique zing and appeal to your Presentations.  Easy to change colors, photos and Text.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28" name="자유형: 도형 14">
            <a:extLst>
              <a:ext uri="{FF2B5EF4-FFF2-40B4-BE49-F238E27FC236}">
                <a16:creationId xmlns:a16="http://schemas.microsoft.com/office/drawing/2014/main" id="{602BCE28-9ED6-4B1C-A795-AFF899DEC8BF}"/>
              </a:ext>
            </a:extLst>
          </p:cNvPr>
          <p:cNvSpPr/>
          <p:nvPr/>
        </p:nvSpPr>
        <p:spPr>
          <a:xfrm rot="10800000">
            <a:off x="4773694" y="5739886"/>
            <a:ext cx="587357" cy="543223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10B333-D0E0-4DA2-93D8-6D66F97829C2}"/>
              </a:ext>
            </a:extLst>
          </p:cNvPr>
          <p:cNvSpPr>
            <a:spLocks noGrp="1"/>
          </p:cNvSpPr>
          <p:nvPr>
            <p:ph type="pic" idx="12"/>
          </p:nvPr>
        </p:nvSpPr>
        <p:spPr/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C45881-1B74-4A8F-ADEA-918832519BE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71CAF12-4376-4043-AF0F-5DB248923AA8}"/>
              </a:ext>
            </a:extLst>
          </p:cNvPr>
          <p:cNvSpPr>
            <a:spLocks noGrp="1"/>
          </p:cNvSpPr>
          <p:nvPr>
            <p:ph type="pic" idx="11"/>
          </p:nvPr>
        </p:nvSpPr>
        <p:spPr/>
      </p:sp>
    </p:spTree>
    <p:extLst>
      <p:ext uri="{BB962C8B-B14F-4D97-AF65-F5344CB8AC3E}">
        <p14:creationId xmlns:p14="http://schemas.microsoft.com/office/powerpoint/2010/main" val="12817546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7CB4732-19F4-41D3-A198-2FB2954A36A4}"/>
              </a:ext>
            </a:extLst>
          </p:cNvPr>
          <p:cNvSpPr/>
          <p:nvPr/>
        </p:nvSpPr>
        <p:spPr>
          <a:xfrm>
            <a:off x="1947266" y="1977159"/>
            <a:ext cx="9196087" cy="8702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5F1874-7624-4C74-BBA4-96E2DD102648}"/>
              </a:ext>
            </a:extLst>
          </p:cNvPr>
          <p:cNvSpPr/>
          <p:nvPr/>
        </p:nvSpPr>
        <p:spPr>
          <a:xfrm>
            <a:off x="1947266" y="2974346"/>
            <a:ext cx="9196087" cy="87028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AC5C6B-3EAC-4289-B5C0-8BF76EB1D856}"/>
              </a:ext>
            </a:extLst>
          </p:cNvPr>
          <p:cNvSpPr/>
          <p:nvPr/>
        </p:nvSpPr>
        <p:spPr>
          <a:xfrm>
            <a:off x="1947266" y="3971533"/>
            <a:ext cx="9196087" cy="8702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1E2CD8-5D6E-451B-B356-30080C6CFB22}"/>
              </a:ext>
            </a:extLst>
          </p:cNvPr>
          <p:cNvSpPr/>
          <p:nvPr/>
        </p:nvSpPr>
        <p:spPr>
          <a:xfrm>
            <a:off x="1947266" y="4968721"/>
            <a:ext cx="9196087" cy="8702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B450084-1643-433D-B6AB-585F3E0F97A9}"/>
              </a:ext>
            </a:extLst>
          </p:cNvPr>
          <p:cNvSpPr/>
          <p:nvPr/>
        </p:nvSpPr>
        <p:spPr>
          <a:xfrm>
            <a:off x="1310280" y="2192302"/>
            <a:ext cx="499800" cy="499800"/>
          </a:xfrm>
          <a:prstGeom prst="ellipse">
            <a:avLst/>
          </a:prstGeom>
          <a:solidFill>
            <a:schemeClr val="accent4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7C2B50-12FD-448B-BC57-CF0F47869093}"/>
              </a:ext>
            </a:extLst>
          </p:cNvPr>
          <p:cNvSpPr txBox="1"/>
          <p:nvPr/>
        </p:nvSpPr>
        <p:spPr>
          <a:xfrm>
            <a:off x="1355880" y="218828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1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D4ECFC7-C1F9-44E1-857A-16ED0164D98E}"/>
              </a:ext>
            </a:extLst>
          </p:cNvPr>
          <p:cNvSpPr/>
          <p:nvPr/>
        </p:nvSpPr>
        <p:spPr>
          <a:xfrm>
            <a:off x="1310280" y="3179522"/>
            <a:ext cx="499800" cy="499800"/>
          </a:xfrm>
          <a:prstGeom prst="ellipse">
            <a:avLst/>
          </a:prstGeom>
          <a:solidFill>
            <a:schemeClr val="accent3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EBBF6-EE4D-4AB6-957C-5CC7B0F222B3}"/>
              </a:ext>
            </a:extLst>
          </p:cNvPr>
          <p:cNvSpPr txBox="1"/>
          <p:nvPr/>
        </p:nvSpPr>
        <p:spPr>
          <a:xfrm>
            <a:off x="1355880" y="317550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2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C522952-4F73-4A89-987C-B39B5170E8AF}"/>
              </a:ext>
            </a:extLst>
          </p:cNvPr>
          <p:cNvSpPr/>
          <p:nvPr/>
        </p:nvSpPr>
        <p:spPr>
          <a:xfrm>
            <a:off x="1310280" y="4166742"/>
            <a:ext cx="499800" cy="499800"/>
          </a:xfrm>
          <a:prstGeom prst="ellipse">
            <a:avLst/>
          </a:prstGeom>
          <a:solidFill>
            <a:schemeClr val="accent6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21AB34-7DCD-423A-9186-E405C5374A73}"/>
              </a:ext>
            </a:extLst>
          </p:cNvPr>
          <p:cNvSpPr txBox="1"/>
          <p:nvPr/>
        </p:nvSpPr>
        <p:spPr>
          <a:xfrm>
            <a:off x="1355880" y="4162728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3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1EBBAC-FFD9-46E8-BD5D-ABC25FA07BF7}"/>
              </a:ext>
            </a:extLst>
          </p:cNvPr>
          <p:cNvSpPr/>
          <p:nvPr/>
        </p:nvSpPr>
        <p:spPr>
          <a:xfrm>
            <a:off x="1310280" y="5153961"/>
            <a:ext cx="499800" cy="499800"/>
          </a:xfrm>
          <a:prstGeom prst="ellipse">
            <a:avLst/>
          </a:prstGeom>
          <a:solidFill>
            <a:schemeClr val="accent1"/>
          </a:solidFill>
          <a:ln w="825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D70073-D3F7-4DAF-BFF4-195335C621D6}"/>
              </a:ext>
            </a:extLst>
          </p:cNvPr>
          <p:cNvSpPr txBox="1"/>
          <p:nvPr/>
        </p:nvSpPr>
        <p:spPr>
          <a:xfrm>
            <a:off x="1355880" y="5149947"/>
            <a:ext cx="408605" cy="5078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2700" b="1" dirty="0">
                <a:solidFill>
                  <a:schemeClr val="bg1"/>
                </a:solidFill>
              </a:rPr>
              <a:t>4</a:t>
            </a:r>
            <a:endParaRPr lang="ko-KR" altLang="en-US" sz="2700" b="1" dirty="0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56F21D-8ECF-4696-B333-9D2B54EC3EEA}"/>
              </a:ext>
            </a:extLst>
          </p:cNvPr>
          <p:cNvGrpSpPr/>
          <p:nvPr/>
        </p:nvGrpSpPr>
        <p:grpSpPr>
          <a:xfrm>
            <a:off x="966612" y="1821557"/>
            <a:ext cx="1188052" cy="1214673"/>
            <a:chOff x="1779602" y="1104706"/>
            <a:chExt cx="1188052" cy="1214673"/>
          </a:xfrm>
          <a:solidFill>
            <a:schemeClr val="accent4"/>
          </a:solidFill>
        </p:grpSpPr>
        <p:sp>
          <p:nvSpPr>
            <p:cNvPr id="16" name="Block Arc 15">
              <a:extLst>
                <a:ext uri="{FF2B5EF4-FFF2-40B4-BE49-F238E27FC236}">
                  <a16:creationId xmlns:a16="http://schemas.microsoft.com/office/drawing/2014/main" id="{BE5B7B23-0A85-4003-922E-8CD60D92A849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D351394C-3D0E-4779-A87A-366FFB207E2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418963-4CFA-46FD-9E26-932685D2DA4F}"/>
              </a:ext>
            </a:extLst>
          </p:cNvPr>
          <p:cNvGrpSpPr/>
          <p:nvPr/>
        </p:nvGrpSpPr>
        <p:grpSpPr>
          <a:xfrm>
            <a:off x="966612" y="2803569"/>
            <a:ext cx="1188052" cy="1214673"/>
            <a:chOff x="1779602" y="1104706"/>
            <a:chExt cx="1188052" cy="1214673"/>
          </a:xfrm>
          <a:solidFill>
            <a:schemeClr val="accent3"/>
          </a:solidFill>
        </p:grpSpPr>
        <p:sp>
          <p:nvSpPr>
            <p:cNvPr id="19" name="Block Arc 18">
              <a:extLst>
                <a:ext uri="{FF2B5EF4-FFF2-40B4-BE49-F238E27FC236}">
                  <a16:creationId xmlns:a16="http://schemas.microsoft.com/office/drawing/2014/main" id="{A98E1585-146F-4AB6-B654-51553CDB4E78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0" name="Right Triangle 19">
              <a:extLst>
                <a:ext uri="{FF2B5EF4-FFF2-40B4-BE49-F238E27FC236}">
                  <a16:creationId xmlns:a16="http://schemas.microsoft.com/office/drawing/2014/main" id="{CA46B8B7-ABA4-46F8-8C15-89F84A73BAF6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2789F9-211D-4AB8-ADC7-2836867CF977}"/>
              </a:ext>
            </a:extLst>
          </p:cNvPr>
          <p:cNvGrpSpPr/>
          <p:nvPr/>
        </p:nvGrpSpPr>
        <p:grpSpPr>
          <a:xfrm>
            <a:off x="966612" y="3785581"/>
            <a:ext cx="1188052" cy="1214673"/>
            <a:chOff x="1779602" y="1104706"/>
            <a:chExt cx="1188052" cy="1214673"/>
          </a:xfrm>
          <a:solidFill>
            <a:schemeClr val="accent2"/>
          </a:solidFill>
        </p:grpSpPr>
        <p:sp>
          <p:nvSpPr>
            <p:cNvPr id="22" name="Block Arc 21">
              <a:extLst>
                <a:ext uri="{FF2B5EF4-FFF2-40B4-BE49-F238E27FC236}">
                  <a16:creationId xmlns:a16="http://schemas.microsoft.com/office/drawing/2014/main" id="{F75824BE-77DE-45DE-A4D0-0CAA0A8C2631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203130"/>
                <a:gd name="adj3" fmla="val 1863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3" name="Right Triangle 22">
              <a:extLst>
                <a:ext uri="{FF2B5EF4-FFF2-40B4-BE49-F238E27FC236}">
                  <a16:creationId xmlns:a16="http://schemas.microsoft.com/office/drawing/2014/main" id="{B9B8190E-0084-43E2-8671-D306DE315282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86D3C28-916F-4997-8D00-027CE85C8AB0}"/>
              </a:ext>
            </a:extLst>
          </p:cNvPr>
          <p:cNvGrpSpPr/>
          <p:nvPr/>
        </p:nvGrpSpPr>
        <p:grpSpPr>
          <a:xfrm>
            <a:off x="966612" y="4767593"/>
            <a:ext cx="1188052" cy="1214673"/>
            <a:chOff x="1779602" y="1104706"/>
            <a:chExt cx="1188052" cy="1214673"/>
          </a:xfrm>
          <a:solidFill>
            <a:schemeClr val="accent1"/>
          </a:solidFill>
        </p:grpSpPr>
        <p:sp>
          <p:nvSpPr>
            <p:cNvPr id="25" name="Block Arc 24">
              <a:extLst>
                <a:ext uri="{FF2B5EF4-FFF2-40B4-BE49-F238E27FC236}">
                  <a16:creationId xmlns:a16="http://schemas.microsoft.com/office/drawing/2014/main" id="{55FBACAA-5BFB-4303-9668-0487CE8F4AB6}"/>
                </a:ext>
              </a:extLst>
            </p:cNvPr>
            <p:cNvSpPr/>
            <p:nvPr/>
          </p:nvSpPr>
          <p:spPr>
            <a:xfrm rot="5400000">
              <a:off x="1779602" y="1131327"/>
              <a:ext cx="1188052" cy="1188052"/>
            </a:xfrm>
            <a:prstGeom prst="blockArc">
              <a:avLst>
                <a:gd name="adj1" fmla="val 10473157"/>
                <a:gd name="adj2" fmla="val 5483321"/>
                <a:gd name="adj3" fmla="val 1697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26" name="Right Triangle 25">
              <a:extLst>
                <a:ext uri="{FF2B5EF4-FFF2-40B4-BE49-F238E27FC236}">
                  <a16:creationId xmlns:a16="http://schemas.microsoft.com/office/drawing/2014/main" id="{FB3CE97E-871A-483B-A44F-4D43F1BEDE2C}"/>
                </a:ext>
              </a:extLst>
            </p:cNvPr>
            <p:cNvSpPr/>
            <p:nvPr/>
          </p:nvSpPr>
          <p:spPr>
            <a:xfrm rot="2700000">
              <a:off x="2223425" y="1104706"/>
              <a:ext cx="261214" cy="261214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7670ED86-F88C-44AF-AA0E-D0260B532C79}"/>
              </a:ext>
            </a:extLst>
          </p:cNvPr>
          <p:cNvGrpSpPr/>
          <p:nvPr/>
        </p:nvGrpSpPr>
        <p:grpSpPr>
          <a:xfrm>
            <a:off x="2393506" y="2058208"/>
            <a:ext cx="4871452" cy="714829"/>
            <a:chOff x="3017857" y="4307149"/>
            <a:chExt cx="5686732" cy="714829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0E43618-660D-45A3-B041-489A656BB3D2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55A125A-8E2B-407D-B71A-BF71459CE168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D5DCEC2-1539-4FFD-99DF-AF96667C8A14}"/>
              </a:ext>
            </a:extLst>
          </p:cNvPr>
          <p:cNvGrpSpPr/>
          <p:nvPr/>
        </p:nvGrpSpPr>
        <p:grpSpPr>
          <a:xfrm>
            <a:off x="2393506" y="3055708"/>
            <a:ext cx="4871452" cy="714829"/>
            <a:chOff x="3017857" y="4307149"/>
            <a:chExt cx="5686732" cy="714829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F181E77-CBCD-42AE-B334-3C09F4B6A91F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91C07AC-BA01-44E9-B629-86419EBED256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0C26F19-F7B5-4BAD-8E3E-F40DF066570E}"/>
              </a:ext>
            </a:extLst>
          </p:cNvPr>
          <p:cNvGrpSpPr/>
          <p:nvPr/>
        </p:nvGrpSpPr>
        <p:grpSpPr>
          <a:xfrm>
            <a:off x="2393506" y="4053206"/>
            <a:ext cx="4871452" cy="714829"/>
            <a:chOff x="3017857" y="4307149"/>
            <a:chExt cx="5686732" cy="714829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14CB549-68B7-44B8-B083-F1BD277E5C0C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3C77031-B6AA-4CEF-AF27-EB4AEDF6E12C}"/>
                </a:ext>
              </a:extLst>
            </p:cNvPr>
            <p:cNvSpPr txBox="1"/>
            <p:nvPr/>
          </p:nvSpPr>
          <p:spPr>
            <a:xfrm>
              <a:off x="3017857" y="4307149"/>
              <a:ext cx="568673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0AAC539-BBF9-4711-AAE6-BA7AEFB5C928}"/>
              </a:ext>
            </a:extLst>
          </p:cNvPr>
          <p:cNvGrpSpPr/>
          <p:nvPr/>
        </p:nvGrpSpPr>
        <p:grpSpPr>
          <a:xfrm>
            <a:off x="2393507" y="5050706"/>
            <a:ext cx="4801435" cy="714829"/>
            <a:chOff x="3017857" y="4307149"/>
            <a:chExt cx="5604997" cy="714829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87A773F-B0B5-434E-9A66-CCE658247B83}"/>
                </a:ext>
              </a:extLst>
            </p:cNvPr>
            <p:cNvSpPr txBox="1"/>
            <p:nvPr/>
          </p:nvSpPr>
          <p:spPr>
            <a:xfrm>
              <a:off x="3017857" y="4560313"/>
              <a:ext cx="56049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AB3FE61-906B-433A-A1C8-D69431DD5512}"/>
                </a:ext>
              </a:extLst>
            </p:cNvPr>
            <p:cNvSpPr txBox="1"/>
            <p:nvPr/>
          </p:nvSpPr>
          <p:spPr>
            <a:xfrm>
              <a:off x="3017857" y="4307149"/>
              <a:ext cx="56049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46A9CB8-855A-438E-815C-9CC4D6395D43}"/>
              </a:ext>
            </a:extLst>
          </p:cNvPr>
          <p:cNvGrpSpPr/>
          <p:nvPr/>
        </p:nvGrpSpPr>
        <p:grpSpPr>
          <a:xfrm>
            <a:off x="7264958" y="1898939"/>
            <a:ext cx="4003676" cy="475860"/>
            <a:chOff x="1487532" y="2017033"/>
            <a:chExt cx="2952328" cy="376914"/>
          </a:xfrm>
        </p:grpSpPr>
        <p:sp>
          <p:nvSpPr>
            <p:cNvPr id="40" name="Rectangle 9">
              <a:extLst>
                <a:ext uri="{FF2B5EF4-FFF2-40B4-BE49-F238E27FC236}">
                  <a16:creationId xmlns:a16="http://schemas.microsoft.com/office/drawing/2014/main" id="{E9F9E0C1-D5A6-4617-8070-D67CBA2B3EFA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1" name="Rectangle 6">
              <a:extLst>
                <a:ext uri="{FF2B5EF4-FFF2-40B4-BE49-F238E27FC236}">
                  <a16:creationId xmlns:a16="http://schemas.microsoft.com/office/drawing/2014/main" id="{C7E5B4DA-8BF8-4E04-AC15-15FBC1E6020B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CC6F952-4FCE-48E8-B904-03839C11B1F2}"/>
              </a:ext>
            </a:extLst>
          </p:cNvPr>
          <p:cNvGrpSpPr/>
          <p:nvPr/>
        </p:nvGrpSpPr>
        <p:grpSpPr>
          <a:xfrm>
            <a:off x="7264958" y="2880951"/>
            <a:ext cx="4003676" cy="475860"/>
            <a:chOff x="1487532" y="2017033"/>
            <a:chExt cx="2952328" cy="376914"/>
          </a:xfrm>
        </p:grpSpPr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68A61AB8-3AE0-473A-8C3B-C89B04A8F17B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4" name="Rectangle 6">
              <a:extLst>
                <a:ext uri="{FF2B5EF4-FFF2-40B4-BE49-F238E27FC236}">
                  <a16:creationId xmlns:a16="http://schemas.microsoft.com/office/drawing/2014/main" id="{1F531FAC-41FA-43E7-8507-0642DBDACB5C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476D29A-0FC5-42F2-9B1F-25B0B6517E4F}"/>
              </a:ext>
            </a:extLst>
          </p:cNvPr>
          <p:cNvGrpSpPr/>
          <p:nvPr/>
        </p:nvGrpSpPr>
        <p:grpSpPr>
          <a:xfrm>
            <a:off x="7264958" y="3862963"/>
            <a:ext cx="4003676" cy="475860"/>
            <a:chOff x="1487532" y="2017033"/>
            <a:chExt cx="2952328" cy="376914"/>
          </a:xfrm>
        </p:grpSpPr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28721C94-BEF6-4002-9ED4-B25B436D0D59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04458C3C-6339-47BC-B83B-815C57A36581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8164ED04-E5AA-41A5-B30A-3A220607DCB4}"/>
              </a:ext>
            </a:extLst>
          </p:cNvPr>
          <p:cNvGrpSpPr/>
          <p:nvPr/>
        </p:nvGrpSpPr>
        <p:grpSpPr>
          <a:xfrm>
            <a:off x="7264958" y="4844975"/>
            <a:ext cx="4003676" cy="475860"/>
            <a:chOff x="1487532" y="2017033"/>
            <a:chExt cx="2952328" cy="376914"/>
          </a:xfrm>
        </p:grpSpPr>
        <p:sp>
          <p:nvSpPr>
            <p:cNvPr id="49" name="Rectangle 9">
              <a:extLst>
                <a:ext uri="{FF2B5EF4-FFF2-40B4-BE49-F238E27FC236}">
                  <a16:creationId xmlns:a16="http://schemas.microsoft.com/office/drawing/2014/main" id="{A0EA57AA-0746-44C1-BE1F-45EFAD8C916C}"/>
                </a:ext>
              </a:extLst>
            </p:cNvPr>
            <p:cNvSpPr/>
            <p:nvPr/>
          </p:nvSpPr>
          <p:spPr>
            <a:xfrm>
              <a:off x="4319543" y="2027138"/>
              <a:ext cx="115353" cy="366809"/>
            </a:xfrm>
            <a:custGeom>
              <a:avLst/>
              <a:gdLst>
                <a:gd name="connsiteX0" fmla="*/ 0 w 914400"/>
                <a:gd name="connsiteY0" fmla="*/ 0 h 914400"/>
                <a:gd name="connsiteX1" fmla="*/ 914400 w 914400"/>
                <a:gd name="connsiteY1" fmla="*/ 0 h 914400"/>
                <a:gd name="connsiteX2" fmla="*/ 914400 w 914400"/>
                <a:gd name="connsiteY2" fmla="*/ 914400 h 914400"/>
                <a:gd name="connsiteX3" fmla="*/ 0 w 914400"/>
                <a:gd name="connsiteY3" fmla="*/ 914400 h 914400"/>
                <a:gd name="connsiteX4" fmla="*/ 0 w 914400"/>
                <a:gd name="connsiteY4" fmla="*/ 0 h 914400"/>
                <a:gd name="connsiteX0" fmla="*/ 0 w 914400"/>
                <a:gd name="connsiteY0" fmla="*/ 292963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0 w 914400"/>
                <a:gd name="connsiteY4" fmla="*/ 292963 h 1207363"/>
                <a:gd name="connsiteX0" fmla="*/ 612559 w 914400"/>
                <a:gd name="connsiteY0" fmla="*/ 8877 h 1207363"/>
                <a:gd name="connsiteX1" fmla="*/ 914400 w 914400"/>
                <a:gd name="connsiteY1" fmla="*/ 0 h 1207363"/>
                <a:gd name="connsiteX2" fmla="*/ 914400 w 914400"/>
                <a:gd name="connsiteY2" fmla="*/ 1207363 h 1207363"/>
                <a:gd name="connsiteX3" fmla="*/ 0 w 914400"/>
                <a:gd name="connsiteY3" fmla="*/ 1207363 h 1207363"/>
                <a:gd name="connsiteX4" fmla="*/ 612559 w 914400"/>
                <a:gd name="connsiteY4" fmla="*/ 8877 h 1207363"/>
                <a:gd name="connsiteX0" fmla="*/ 0 w 301841"/>
                <a:gd name="connsiteY0" fmla="*/ 8877 h 1207363"/>
                <a:gd name="connsiteX1" fmla="*/ 301841 w 301841"/>
                <a:gd name="connsiteY1" fmla="*/ 0 h 1207363"/>
                <a:gd name="connsiteX2" fmla="*/ 301841 w 301841"/>
                <a:gd name="connsiteY2" fmla="*/ 1207363 h 1207363"/>
                <a:gd name="connsiteX3" fmla="*/ 186432 w 301841"/>
                <a:gd name="connsiteY3" fmla="*/ 408372 h 1207363"/>
                <a:gd name="connsiteX4" fmla="*/ 0 w 301841"/>
                <a:gd name="connsiteY4" fmla="*/ 8877 h 1207363"/>
                <a:gd name="connsiteX0" fmla="*/ 0 w 133166"/>
                <a:gd name="connsiteY0" fmla="*/ 0 h 1207364"/>
                <a:gd name="connsiteX1" fmla="*/ 133166 w 133166"/>
                <a:gd name="connsiteY1" fmla="*/ 1 h 1207364"/>
                <a:gd name="connsiteX2" fmla="*/ 133166 w 133166"/>
                <a:gd name="connsiteY2" fmla="*/ 1207364 h 1207364"/>
                <a:gd name="connsiteX3" fmla="*/ 17757 w 133166"/>
                <a:gd name="connsiteY3" fmla="*/ 408373 h 1207364"/>
                <a:gd name="connsiteX4" fmla="*/ 0 w 133166"/>
                <a:gd name="connsiteY4" fmla="*/ 0 h 1207364"/>
                <a:gd name="connsiteX0" fmla="*/ 0 w 142044"/>
                <a:gd name="connsiteY0" fmla="*/ 0 h 408373"/>
                <a:gd name="connsiteX1" fmla="*/ 133166 w 142044"/>
                <a:gd name="connsiteY1" fmla="*/ 1 h 408373"/>
                <a:gd name="connsiteX2" fmla="*/ 142044 w 142044"/>
                <a:gd name="connsiteY2" fmla="*/ 301842 h 408373"/>
                <a:gd name="connsiteX3" fmla="*/ 17757 w 142044"/>
                <a:gd name="connsiteY3" fmla="*/ 408373 h 408373"/>
                <a:gd name="connsiteX4" fmla="*/ 0 w 142044"/>
                <a:gd name="connsiteY4" fmla="*/ 0 h 408373"/>
                <a:gd name="connsiteX0" fmla="*/ 0 w 133166"/>
                <a:gd name="connsiteY0" fmla="*/ 0 h 408373"/>
                <a:gd name="connsiteX1" fmla="*/ 133166 w 133166"/>
                <a:gd name="connsiteY1" fmla="*/ 1 h 408373"/>
                <a:gd name="connsiteX2" fmla="*/ 118293 w 133166"/>
                <a:gd name="connsiteY2" fmla="*/ 313717 h 408373"/>
                <a:gd name="connsiteX3" fmla="*/ 17757 w 133166"/>
                <a:gd name="connsiteY3" fmla="*/ 408373 h 408373"/>
                <a:gd name="connsiteX4" fmla="*/ 0 w 133166"/>
                <a:gd name="connsiteY4" fmla="*/ 0 h 408373"/>
                <a:gd name="connsiteX0" fmla="*/ 0 w 118293"/>
                <a:gd name="connsiteY0" fmla="*/ 5937 h 414310"/>
                <a:gd name="connsiteX1" fmla="*/ 115353 w 118293"/>
                <a:gd name="connsiteY1" fmla="*/ 0 h 414310"/>
                <a:gd name="connsiteX2" fmla="*/ 118293 w 118293"/>
                <a:gd name="connsiteY2" fmla="*/ 319654 h 414310"/>
                <a:gd name="connsiteX3" fmla="*/ 17757 w 118293"/>
                <a:gd name="connsiteY3" fmla="*/ 414310 h 414310"/>
                <a:gd name="connsiteX4" fmla="*/ 0 w 118293"/>
                <a:gd name="connsiteY4" fmla="*/ 5937 h 414310"/>
                <a:gd name="connsiteX0" fmla="*/ 0 w 118293"/>
                <a:gd name="connsiteY0" fmla="*/ 5937 h 366809"/>
                <a:gd name="connsiteX1" fmla="*/ 115353 w 118293"/>
                <a:gd name="connsiteY1" fmla="*/ 0 h 366809"/>
                <a:gd name="connsiteX2" fmla="*/ 118293 w 118293"/>
                <a:gd name="connsiteY2" fmla="*/ 319654 h 366809"/>
                <a:gd name="connsiteX3" fmla="*/ 5882 w 118293"/>
                <a:gd name="connsiteY3" fmla="*/ 366809 h 366809"/>
                <a:gd name="connsiteX4" fmla="*/ 0 w 118293"/>
                <a:gd name="connsiteY4" fmla="*/ 5937 h 366809"/>
                <a:gd name="connsiteX0" fmla="*/ 0 w 115353"/>
                <a:gd name="connsiteY0" fmla="*/ 5937 h 366809"/>
                <a:gd name="connsiteX1" fmla="*/ 115353 w 115353"/>
                <a:gd name="connsiteY1" fmla="*/ 0 h 366809"/>
                <a:gd name="connsiteX2" fmla="*/ 112356 w 115353"/>
                <a:gd name="connsiteY2" fmla="*/ 278091 h 366809"/>
                <a:gd name="connsiteX3" fmla="*/ 5882 w 115353"/>
                <a:gd name="connsiteY3" fmla="*/ 366809 h 366809"/>
                <a:gd name="connsiteX4" fmla="*/ 0 w 115353"/>
                <a:gd name="connsiteY4" fmla="*/ 5937 h 366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353" h="366809">
                  <a:moveTo>
                    <a:pt x="0" y="5937"/>
                  </a:moveTo>
                  <a:lnTo>
                    <a:pt x="115353" y="0"/>
                  </a:lnTo>
                  <a:lnTo>
                    <a:pt x="112356" y="278091"/>
                  </a:lnTo>
                  <a:lnTo>
                    <a:pt x="5882" y="366809"/>
                  </a:lnTo>
                  <a:cubicBezTo>
                    <a:pt x="3921" y="246518"/>
                    <a:pt x="1961" y="126228"/>
                    <a:pt x="0" y="593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50" name="Rectangle 6">
              <a:extLst>
                <a:ext uri="{FF2B5EF4-FFF2-40B4-BE49-F238E27FC236}">
                  <a16:creationId xmlns:a16="http://schemas.microsoft.com/office/drawing/2014/main" id="{95EEB0DD-31EE-4C65-9B94-7C7EF746E546}"/>
                </a:ext>
              </a:extLst>
            </p:cNvPr>
            <p:cNvSpPr/>
            <p:nvPr/>
          </p:nvSpPr>
          <p:spPr>
            <a:xfrm flipH="1">
              <a:off x="1487532" y="2017033"/>
              <a:ext cx="2952328" cy="288033"/>
            </a:xfrm>
            <a:custGeom>
              <a:avLst/>
              <a:gdLst>
                <a:gd name="connsiteX0" fmla="*/ 0 w 5285462"/>
                <a:gd name="connsiteY0" fmla="*/ 0 h 576064"/>
                <a:gd name="connsiteX1" fmla="*/ 4724629 w 5285462"/>
                <a:gd name="connsiteY1" fmla="*/ 0 h 576064"/>
                <a:gd name="connsiteX2" fmla="*/ 5285462 w 5285462"/>
                <a:gd name="connsiteY2" fmla="*/ 576064 h 576064"/>
                <a:gd name="connsiteX3" fmla="*/ 0 w 5285462"/>
                <a:gd name="connsiteY3" fmla="*/ 576064 h 576064"/>
                <a:gd name="connsiteX4" fmla="*/ 0 w 5285462"/>
                <a:gd name="connsiteY4" fmla="*/ 0 h 576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5462" h="576064">
                  <a:moveTo>
                    <a:pt x="0" y="0"/>
                  </a:moveTo>
                  <a:lnTo>
                    <a:pt x="4724629" y="0"/>
                  </a:lnTo>
                  <a:lnTo>
                    <a:pt x="5285462" y="576064"/>
                  </a:lnTo>
                  <a:lnTo>
                    <a:pt x="0" y="5760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2AE4101-7BD0-4D63-924E-8D69F5FA722C}"/>
              </a:ext>
            </a:extLst>
          </p:cNvPr>
          <p:cNvGrpSpPr/>
          <p:nvPr/>
        </p:nvGrpSpPr>
        <p:grpSpPr>
          <a:xfrm>
            <a:off x="9186398" y="2335206"/>
            <a:ext cx="1488581" cy="461665"/>
            <a:chOff x="605046" y="3750007"/>
            <a:chExt cx="1488582" cy="461665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DA8F57F8-20C7-40EC-A688-8E22C9179F6C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EEC462C8-057B-4464-8831-58D8909C6875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55" name="Chevron 59">
                <a:extLst>
                  <a:ext uri="{FF2B5EF4-FFF2-40B4-BE49-F238E27FC236}">
                    <a16:creationId xmlns:a16="http://schemas.microsoft.com/office/drawing/2014/main" id="{D4E25789-4F4D-44A4-8BE3-14E4D9774EB9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A71C3CC-EF7A-45E0-AC6C-FC6DD575F512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5D5E349-9431-4326-AA11-C459CEA5397C}"/>
              </a:ext>
            </a:extLst>
          </p:cNvPr>
          <p:cNvGrpSpPr/>
          <p:nvPr/>
        </p:nvGrpSpPr>
        <p:grpSpPr>
          <a:xfrm>
            <a:off x="9186398" y="5293439"/>
            <a:ext cx="1488581" cy="461665"/>
            <a:chOff x="605046" y="3750007"/>
            <a:chExt cx="1488582" cy="46166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CC625F26-401A-465B-8FD9-DAA623760824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8A62C64B-651E-4280-BE34-280CC87629AA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60" name="Chevron 64">
                <a:extLst>
                  <a:ext uri="{FF2B5EF4-FFF2-40B4-BE49-F238E27FC236}">
                    <a16:creationId xmlns:a16="http://schemas.microsoft.com/office/drawing/2014/main" id="{68ECF304-4FB9-4035-9AC1-91655F74E531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4EC81F2-DB44-41F6-BDA4-A4C80D9E1E8E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B36A98F0-BB62-46BE-8224-79B145BD3FE6}"/>
              </a:ext>
            </a:extLst>
          </p:cNvPr>
          <p:cNvGrpSpPr/>
          <p:nvPr/>
        </p:nvGrpSpPr>
        <p:grpSpPr>
          <a:xfrm>
            <a:off x="9186398" y="3321284"/>
            <a:ext cx="1488581" cy="461665"/>
            <a:chOff x="605046" y="3750007"/>
            <a:chExt cx="1488582" cy="461665"/>
          </a:xfrm>
        </p:grpSpPr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321A5BC9-E819-4FE4-B8FB-016AF62BEF68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A170483A-E955-408B-8585-A4EB2F3AD21E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/>
              </a:p>
            </p:txBody>
          </p:sp>
          <p:sp>
            <p:nvSpPr>
              <p:cNvPr id="65" name="Chevron 69">
                <a:extLst>
                  <a:ext uri="{FF2B5EF4-FFF2-40B4-BE49-F238E27FC236}">
                    <a16:creationId xmlns:a16="http://schemas.microsoft.com/office/drawing/2014/main" id="{DD37873A-1F99-4E94-90F5-FEDD0FDBCAA4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45B9575F-1EEF-4595-8F8A-C6AADD4671C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9059CC5-EDEC-4785-A38A-58CE65A5A4D3}"/>
              </a:ext>
            </a:extLst>
          </p:cNvPr>
          <p:cNvGrpSpPr/>
          <p:nvPr/>
        </p:nvGrpSpPr>
        <p:grpSpPr>
          <a:xfrm>
            <a:off x="9186398" y="4307362"/>
            <a:ext cx="1488581" cy="461665"/>
            <a:chOff x="605046" y="3750007"/>
            <a:chExt cx="1488582" cy="461665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89BACBB5-4843-4ADF-B5F0-AB223B4D5AD9}"/>
                </a:ext>
              </a:extLst>
            </p:cNvPr>
            <p:cNvGrpSpPr/>
            <p:nvPr/>
          </p:nvGrpSpPr>
          <p:grpSpPr>
            <a:xfrm>
              <a:off x="605046" y="3786939"/>
              <a:ext cx="206152" cy="206152"/>
              <a:chOff x="2411760" y="3726904"/>
              <a:chExt cx="206152" cy="206152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422F8465-1B3A-46C2-AF44-0F7D5A36E2D1}"/>
                  </a:ext>
                </a:extLst>
              </p:cNvPr>
              <p:cNvSpPr/>
              <p:nvPr/>
            </p:nvSpPr>
            <p:spPr>
              <a:xfrm>
                <a:off x="2411760" y="3726904"/>
                <a:ext cx="206152" cy="206152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sp>
            <p:nvSpPr>
              <p:cNvPr id="70" name="Chevron 74">
                <a:extLst>
                  <a:ext uri="{FF2B5EF4-FFF2-40B4-BE49-F238E27FC236}">
                    <a16:creationId xmlns:a16="http://schemas.microsoft.com/office/drawing/2014/main" id="{EE88A864-A037-4BDD-A4F1-E696BD4F5680}"/>
                  </a:ext>
                </a:extLst>
              </p:cNvPr>
              <p:cNvSpPr/>
              <p:nvPr/>
            </p:nvSpPr>
            <p:spPr>
              <a:xfrm>
                <a:off x="2488361" y="3793980"/>
                <a:ext cx="72000" cy="72000"/>
              </a:xfrm>
              <a:prstGeom prst="chevron">
                <a:avLst>
                  <a:gd name="adj" fmla="val 65228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2E0B677-2CE2-4972-A47A-8A77202589C9}"/>
                </a:ext>
              </a:extLst>
            </p:cNvPr>
            <p:cNvSpPr txBox="1"/>
            <p:nvPr/>
          </p:nvSpPr>
          <p:spPr>
            <a:xfrm>
              <a:off x="832000" y="3750007"/>
              <a:ext cx="1261628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</a:p>
            <a:p>
              <a:r>
                <a:rPr lang="en-US" altLang="ko-KR" sz="1200" b="1" dirty="0">
                  <a:solidFill>
                    <a:srgbClr val="262626"/>
                  </a:solidFill>
                </a:rPr>
                <a:t>Content here</a:t>
              </a:r>
              <a:endParaRPr lang="ko-KR" altLang="en-US" sz="1200" b="1" dirty="0">
                <a:solidFill>
                  <a:srgbClr val="262626"/>
                </a:solidFill>
              </a:endParaRP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C16055BF-2DEA-4B0B-A871-9576B735EF6D}"/>
              </a:ext>
            </a:extLst>
          </p:cNvPr>
          <p:cNvSpPr txBox="1"/>
          <p:nvPr/>
        </p:nvSpPr>
        <p:spPr>
          <a:xfrm>
            <a:off x="7978392" y="1926875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F5C19A3-6BFE-4B02-8552-955CB182C737}"/>
              </a:ext>
            </a:extLst>
          </p:cNvPr>
          <p:cNvSpPr txBox="1"/>
          <p:nvPr/>
        </p:nvSpPr>
        <p:spPr>
          <a:xfrm>
            <a:off x="7978392" y="2908888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7A2FA8C-BE32-4EF2-A355-6AE08B53CCEC}"/>
              </a:ext>
            </a:extLst>
          </p:cNvPr>
          <p:cNvSpPr txBox="1"/>
          <p:nvPr/>
        </p:nvSpPr>
        <p:spPr>
          <a:xfrm>
            <a:off x="7978392" y="3890901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7A73C63-1C70-4232-AFF1-D43E29861D48}"/>
              </a:ext>
            </a:extLst>
          </p:cNvPr>
          <p:cNvSpPr txBox="1"/>
          <p:nvPr/>
        </p:nvSpPr>
        <p:spPr>
          <a:xfrm>
            <a:off x="7978392" y="4872914"/>
            <a:ext cx="290332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  <a:cs typeface="Arial" pitchFamily="34" charset="0"/>
              </a:rPr>
              <a:t>Modern PowerPoint  Presentation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42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1999-9F74-48B8-8267-A8DCFC5FA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7093303"/>
              </p:ext>
            </p:extLst>
          </p:nvPr>
        </p:nvGraphicFramePr>
        <p:xfrm>
          <a:off x="1032783" y="1836511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" name="그룹 4">
            <a:extLst>
              <a:ext uri="{FF2B5EF4-FFF2-40B4-BE49-F238E27FC236}">
                <a16:creationId xmlns:a16="http://schemas.microsoft.com/office/drawing/2014/main" id="{D6821727-0855-4493-8987-2A00201A37DC}"/>
              </a:ext>
            </a:extLst>
          </p:cNvPr>
          <p:cNvGrpSpPr/>
          <p:nvPr/>
        </p:nvGrpSpPr>
        <p:grpSpPr>
          <a:xfrm>
            <a:off x="4364347" y="1825352"/>
            <a:ext cx="3532863" cy="4209710"/>
            <a:chOff x="4737812" y="2390015"/>
            <a:chExt cx="3159394" cy="37646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B3BBA59-E0FA-4B72-897C-47735C860BB6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7B62D07-2ABC-405D-8E38-BC6F2EED8F98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10D6BE0-27F8-44B8-A7F0-57400860794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7BA28EDF-E582-4D1F-9486-531E85F776C5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C01210D-728A-4D11-905C-37E19E66F2D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9A3FA8B0-BDA9-4D82-810F-ABF54569D8D2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5" name="Rounded Rectangle 1">
              <a:extLst>
                <a:ext uri="{FF2B5EF4-FFF2-40B4-BE49-F238E27FC236}">
                  <a16:creationId xmlns:a16="http://schemas.microsoft.com/office/drawing/2014/main" id="{8D74F22A-BAC2-4405-9F85-7BE5068BA1F3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FA1F4577-BBEA-48D6-A190-030ADA8FD4C7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5F83DD3-87E1-4436-9A1A-4CB9C4FA8D50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896E8F71-CCD9-4E3D-AF73-835254DCD7D0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BD463333-D85D-430B-9919-9A5B6C5D9A7B}"/>
              </a:ext>
            </a:extLst>
          </p:cNvPr>
          <p:cNvSpPr txBox="1"/>
          <p:nvPr/>
        </p:nvSpPr>
        <p:spPr>
          <a:xfrm>
            <a:off x="3775195" y="2161448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1"/>
                </a:solidFill>
                <a:cs typeface="Arial" pitchFamily="34" charset="0"/>
              </a:rPr>
              <a:t>01</a:t>
            </a:r>
            <a:endParaRPr lang="ko-KR" altLang="en-US" sz="3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BF9D7F2-80AF-4740-869C-BE1DE7DAB542}"/>
              </a:ext>
            </a:extLst>
          </p:cNvPr>
          <p:cNvSpPr txBox="1"/>
          <p:nvPr/>
        </p:nvSpPr>
        <p:spPr>
          <a:xfrm>
            <a:off x="7148624" y="17275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4"/>
                </a:solidFill>
                <a:cs typeface="Arial" pitchFamily="34" charset="0"/>
              </a:rPr>
              <a:t>02</a:t>
            </a:r>
            <a:endParaRPr lang="ko-KR" altLang="en-US" sz="3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924C518-8F55-4F92-9C78-451A0CF0E450}"/>
              </a:ext>
            </a:extLst>
          </p:cNvPr>
          <p:cNvSpPr txBox="1"/>
          <p:nvPr/>
        </p:nvSpPr>
        <p:spPr>
          <a:xfrm>
            <a:off x="4496750" y="5187341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2"/>
                </a:solidFill>
                <a:cs typeface="Arial" pitchFamily="34" charset="0"/>
              </a:rPr>
              <a:t>03</a:t>
            </a:r>
            <a:endParaRPr lang="ko-KR" altLang="en-US" sz="3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230362B-5A94-4A79-B078-E814046F2ADD}"/>
              </a:ext>
            </a:extLst>
          </p:cNvPr>
          <p:cNvSpPr txBox="1"/>
          <p:nvPr/>
        </p:nvSpPr>
        <p:spPr>
          <a:xfrm>
            <a:off x="7603265" y="3954682"/>
            <a:ext cx="83286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dirty="0">
                <a:solidFill>
                  <a:schemeClr val="accent3"/>
                </a:solidFill>
                <a:cs typeface="Arial" pitchFamily="34" charset="0"/>
              </a:rPr>
              <a:t>04</a:t>
            </a:r>
            <a:endParaRPr lang="ko-KR" altLang="en-US" sz="3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C8E143C-4C12-4BC6-B645-F8E272DEA273}"/>
              </a:ext>
            </a:extLst>
          </p:cNvPr>
          <p:cNvGrpSpPr/>
          <p:nvPr/>
        </p:nvGrpSpPr>
        <p:grpSpPr>
          <a:xfrm>
            <a:off x="7981492" y="1658689"/>
            <a:ext cx="2948586" cy="815197"/>
            <a:chOff x="1487520" y="1301164"/>
            <a:chExt cx="4380624" cy="815197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AABE0B2-C943-43B1-BCA2-F566D8799682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33C5FD-8EAB-49CE-9593-E74413EDE73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B11B154-140D-4BD0-B5B0-FEC365FEE791}"/>
              </a:ext>
            </a:extLst>
          </p:cNvPr>
          <p:cNvGrpSpPr/>
          <p:nvPr/>
        </p:nvGrpSpPr>
        <p:grpSpPr>
          <a:xfrm>
            <a:off x="8434940" y="3985460"/>
            <a:ext cx="2948586" cy="815197"/>
            <a:chOff x="1487520" y="1301164"/>
            <a:chExt cx="4380624" cy="815197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41B790-94EB-4182-B0D2-0C0739D02D40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4CE1CB-7B18-4D49-A7A1-653C592A9FC9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11EED60-2749-4D14-8DB6-0F66F6C9D559}"/>
              </a:ext>
            </a:extLst>
          </p:cNvPr>
          <p:cNvGrpSpPr/>
          <p:nvPr/>
        </p:nvGrpSpPr>
        <p:grpSpPr>
          <a:xfrm>
            <a:off x="803309" y="2007959"/>
            <a:ext cx="2971887" cy="815197"/>
            <a:chOff x="1487520" y="1301164"/>
            <a:chExt cx="4380624" cy="81519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7575217-4CCF-4D39-9525-E3A0A1D06517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294B4A6-B88E-48ED-BCD9-DAD7399111BD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ED94029-AFE3-4BCD-A428-0F108367F153}"/>
              </a:ext>
            </a:extLst>
          </p:cNvPr>
          <p:cNvGrpSpPr/>
          <p:nvPr/>
        </p:nvGrpSpPr>
        <p:grpSpPr>
          <a:xfrm>
            <a:off x="1523031" y="5118490"/>
            <a:ext cx="2971887" cy="815197"/>
            <a:chOff x="1487520" y="1301164"/>
            <a:chExt cx="4380624" cy="8151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C81E114-DE76-49D9-84A4-D85406D4FCEB}"/>
                </a:ext>
              </a:extLst>
            </p:cNvPr>
            <p:cNvSpPr txBox="1"/>
            <p:nvPr/>
          </p:nvSpPr>
          <p:spPr>
            <a:xfrm>
              <a:off x="1487520" y="1301164"/>
              <a:ext cx="4380624" cy="21544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altLang="ko-KR" sz="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Content  Here</a:t>
              </a:r>
              <a:endParaRPr lang="ko-KR" altLang="en-US" sz="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719E51F-FBEC-41EE-8BD5-C77A18800858}"/>
                </a:ext>
              </a:extLst>
            </p:cNvPr>
            <p:cNvSpPr txBox="1"/>
            <p:nvPr/>
          </p:nvSpPr>
          <p:spPr>
            <a:xfrm>
              <a:off x="1487520" y="1515812"/>
              <a:ext cx="4380624" cy="60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10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I hope and I believe that this Template will your Time.  </a:t>
              </a:r>
              <a:endParaRPr lang="ko-KR" altLang="en-US" sz="110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0" name="Oval 21">
            <a:extLst>
              <a:ext uri="{FF2B5EF4-FFF2-40B4-BE49-F238E27FC236}">
                <a16:creationId xmlns:a16="http://schemas.microsoft.com/office/drawing/2014/main" id="{B6772792-A9E6-4D3D-B8EC-193DFF7C9094}"/>
              </a:ext>
            </a:extLst>
          </p:cNvPr>
          <p:cNvSpPr/>
          <p:nvPr/>
        </p:nvSpPr>
        <p:spPr>
          <a:xfrm rot="20700000">
            <a:off x="5995072" y="2057360"/>
            <a:ext cx="438803" cy="384581"/>
          </a:xfrm>
          <a:custGeom>
            <a:avLst/>
            <a:gdLst/>
            <a:ahLst/>
            <a:cxnLst/>
            <a:rect l="l" t="t" r="r" b="b"/>
            <a:pathLst>
              <a:path w="4088377" h="3321003">
                <a:moveTo>
                  <a:pt x="1365628" y="1622218"/>
                </a:moveTo>
                <a:cubicBezTo>
                  <a:pt x="1121373" y="1556771"/>
                  <a:pt x="870309" y="1701722"/>
                  <a:pt x="804861" y="1945977"/>
                </a:cubicBezTo>
                <a:cubicBezTo>
                  <a:pt x="739413" y="2190232"/>
                  <a:pt x="884365" y="2441296"/>
                  <a:pt x="1128620" y="2506744"/>
                </a:cubicBezTo>
                <a:cubicBezTo>
                  <a:pt x="1372875" y="2572191"/>
                  <a:pt x="1623939" y="2427240"/>
                  <a:pt x="1689387" y="2182985"/>
                </a:cubicBezTo>
                <a:cubicBezTo>
                  <a:pt x="1754835" y="1938730"/>
                  <a:pt x="1609883" y="1687666"/>
                  <a:pt x="1365628" y="1622218"/>
                </a:cubicBezTo>
                <a:close/>
                <a:moveTo>
                  <a:pt x="1447099" y="1318163"/>
                </a:moveTo>
                <a:cubicBezTo>
                  <a:pt x="1859279" y="1428606"/>
                  <a:pt x="2103885" y="1852277"/>
                  <a:pt x="1993442" y="2264456"/>
                </a:cubicBezTo>
                <a:cubicBezTo>
                  <a:pt x="1882999" y="2676636"/>
                  <a:pt x="1459328" y="2921242"/>
                  <a:pt x="1047149" y="2810799"/>
                </a:cubicBezTo>
                <a:cubicBezTo>
                  <a:pt x="634969" y="2700356"/>
                  <a:pt x="390363" y="2276685"/>
                  <a:pt x="500806" y="1864505"/>
                </a:cubicBezTo>
                <a:cubicBezTo>
                  <a:pt x="611249" y="1452326"/>
                  <a:pt x="1034920" y="1207720"/>
                  <a:pt x="1447099" y="1318163"/>
                </a:cubicBezTo>
                <a:close/>
                <a:moveTo>
                  <a:pt x="1476725" y="1207597"/>
                </a:moveTo>
                <a:cubicBezTo>
                  <a:pt x="1003481" y="1080792"/>
                  <a:pt x="517045" y="1361635"/>
                  <a:pt x="390240" y="1834879"/>
                </a:cubicBezTo>
                <a:cubicBezTo>
                  <a:pt x="263435" y="2308124"/>
                  <a:pt x="544279" y="2794559"/>
                  <a:pt x="1017523" y="2921365"/>
                </a:cubicBezTo>
                <a:cubicBezTo>
                  <a:pt x="1490767" y="3048170"/>
                  <a:pt x="1977202" y="2767326"/>
                  <a:pt x="2104008" y="2294082"/>
                </a:cubicBezTo>
                <a:cubicBezTo>
                  <a:pt x="2230813" y="1820838"/>
                  <a:pt x="1949969" y="1334403"/>
                  <a:pt x="1476725" y="1207597"/>
                </a:cubicBezTo>
                <a:close/>
                <a:moveTo>
                  <a:pt x="3290290" y="1590224"/>
                </a:moveTo>
                <a:cubicBezTo>
                  <a:pt x="3269727" y="1586016"/>
                  <a:pt x="3248437" y="1583806"/>
                  <a:pt x="3226630" y="1583806"/>
                </a:cubicBezTo>
                <a:cubicBezTo>
                  <a:pt x="3052179" y="1583806"/>
                  <a:pt x="2910758" y="1725227"/>
                  <a:pt x="2910758" y="1899678"/>
                </a:cubicBezTo>
                <a:cubicBezTo>
                  <a:pt x="2910758" y="2074130"/>
                  <a:pt x="3052179" y="2215551"/>
                  <a:pt x="3226630" y="2215550"/>
                </a:cubicBezTo>
                <a:cubicBezTo>
                  <a:pt x="3401082" y="2215551"/>
                  <a:pt x="3542503" y="2074130"/>
                  <a:pt x="3542502" y="1899678"/>
                </a:cubicBezTo>
                <a:cubicBezTo>
                  <a:pt x="3542503" y="1747033"/>
                  <a:pt x="3434228" y="1619677"/>
                  <a:pt x="3290290" y="1590224"/>
                </a:cubicBezTo>
                <a:close/>
                <a:moveTo>
                  <a:pt x="3334055" y="1377473"/>
                </a:moveTo>
                <a:cubicBezTo>
                  <a:pt x="3576950" y="1427177"/>
                  <a:pt x="3759665" y="1642090"/>
                  <a:pt x="3759665" y="1899678"/>
                </a:cubicBezTo>
                <a:cubicBezTo>
                  <a:pt x="3759665" y="2194064"/>
                  <a:pt x="3521017" y="2432713"/>
                  <a:pt x="3226630" y="2432713"/>
                </a:cubicBezTo>
                <a:cubicBezTo>
                  <a:pt x="2932244" y="2432712"/>
                  <a:pt x="2693596" y="2194065"/>
                  <a:pt x="2693596" y="1899678"/>
                </a:cubicBezTo>
                <a:cubicBezTo>
                  <a:pt x="2693596" y="1605292"/>
                  <a:pt x="2932244" y="1366644"/>
                  <a:pt x="3226630" y="1366644"/>
                </a:cubicBezTo>
                <a:cubicBezTo>
                  <a:pt x="3263429" y="1366644"/>
                  <a:pt x="3299356" y="1370373"/>
                  <a:pt x="3334055" y="1377473"/>
                </a:cubicBezTo>
                <a:close/>
                <a:moveTo>
                  <a:pt x="1391137" y="789478"/>
                </a:moveTo>
                <a:lnTo>
                  <a:pt x="1759910" y="888290"/>
                </a:lnTo>
                <a:lnTo>
                  <a:pt x="1754625" y="1202375"/>
                </a:lnTo>
                <a:lnTo>
                  <a:pt x="1744979" y="1199790"/>
                </a:lnTo>
                <a:cubicBezTo>
                  <a:pt x="1823578" y="1244024"/>
                  <a:pt x="1894617" y="1298265"/>
                  <a:pt x="1954704" y="1362586"/>
                </a:cubicBezTo>
                <a:lnTo>
                  <a:pt x="2234317" y="1293059"/>
                </a:lnTo>
                <a:lnTo>
                  <a:pt x="2413554" y="1630152"/>
                </a:lnTo>
                <a:lnTo>
                  <a:pt x="2214321" y="1809770"/>
                </a:lnTo>
                <a:cubicBezTo>
                  <a:pt x="2239296" y="1900740"/>
                  <a:pt x="2251067" y="1995997"/>
                  <a:pt x="2246841" y="2092825"/>
                </a:cubicBezTo>
                <a:lnTo>
                  <a:pt x="2495698" y="2230974"/>
                </a:lnTo>
                <a:lnTo>
                  <a:pt x="2396885" y="2599747"/>
                </a:lnTo>
                <a:lnTo>
                  <a:pt x="2094912" y="2594668"/>
                </a:lnTo>
                <a:cubicBezTo>
                  <a:pt x="2056732" y="2658461"/>
                  <a:pt x="2010475" y="2715996"/>
                  <a:pt x="1958644" y="2767359"/>
                </a:cubicBezTo>
                <a:lnTo>
                  <a:pt x="2057814" y="3026193"/>
                </a:lnTo>
                <a:lnTo>
                  <a:pt x="1745078" y="3245174"/>
                </a:lnTo>
                <a:lnTo>
                  <a:pt x="1507869" y="3039237"/>
                </a:lnTo>
                <a:lnTo>
                  <a:pt x="1536736" y="3019025"/>
                </a:lnTo>
                <a:cubicBezTo>
                  <a:pt x="1445878" y="3048429"/>
                  <a:pt x="1349798" y="3062567"/>
                  <a:pt x="1251837" y="3062021"/>
                </a:cubicBezTo>
                <a:lnTo>
                  <a:pt x="1108065" y="3321003"/>
                </a:lnTo>
                <a:lnTo>
                  <a:pt x="739291" y="3222191"/>
                </a:lnTo>
                <a:lnTo>
                  <a:pt x="744274" y="2926021"/>
                </a:lnTo>
                <a:cubicBezTo>
                  <a:pt x="666128" y="2881484"/>
                  <a:pt x="595548" y="2827017"/>
                  <a:pt x="535891" y="2762576"/>
                </a:cubicBezTo>
                <a:lnTo>
                  <a:pt x="540671" y="2772825"/>
                </a:lnTo>
                <a:lnTo>
                  <a:pt x="232276" y="2832568"/>
                </a:lnTo>
                <a:lnTo>
                  <a:pt x="70927" y="2486556"/>
                </a:lnTo>
                <a:lnTo>
                  <a:pt x="279495" y="2317444"/>
                </a:lnTo>
                <a:cubicBezTo>
                  <a:pt x="257233" y="2235849"/>
                  <a:pt x="245603" y="2150814"/>
                  <a:pt x="245586" y="2064274"/>
                </a:cubicBezTo>
                <a:lnTo>
                  <a:pt x="0" y="1927940"/>
                </a:lnTo>
                <a:lnTo>
                  <a:pt x="98812" y="1559167"/>
                </a:lnTo>
                <a:lnTo>
                  <a:pt x="380240" y="1563901"/>
                </a:lnTo>
                <a:cubicBezTo>
                  <a:pt x="418421" y="1496524"/>
                  <a:pt x="464524" y="1435092"/>
                  <a:pt x="516679" y="1380105"/>
                </a:cubicBezTo>
                <a:lnTo>
                  <a:pt x="422419" y="1089378"/>
                </a:lnTo>
                <a:lnTo>
                  <a:pt x="746189" y="887063"/>
                </a:lnTo>
                <a:lnTo>
                  <a:pt x="972292" y="1105134"/>
                </a:lnTo>
                <a:lnTo>
                  <a:pt x="970019" y="1106554"/>
                </a:lnTo>
                <a:cubicBezTo>
                  <a:pt x="1058903" y="1078586"/>
                  <a:pt x="1152743" y="1065659"/>
                  <a:pt x="1248316" y="1066709"/>
                </a:cubicBezTo>
                <a:lnTo>
                  <a:pt x="1238669" y="1064125"/>
                </a:lnTo>
                <a:close/>
                <a:moveTo>
                  <a:pt x="3349970" y="1300109"/>
                </a:moveTo>
                <a:cubicBezTo>
                  <a:pt x="3310130" y="1291957"/>
                  <a:pt x="3268880" y="1287676"/>
                  <a:pt x="3226630" y="1287676"/>
                </a:cubicBezTo>
                <a:cubicBezTo>
                  <a:pt x="2888631" y="1287676"/>
                  <a:pt x="2614628" y="1561679"/>
                  <a:pt x="2614628" y="1899678"/>
                </a:cubicBezTo>
                <a:cubicBezTo>
                  <a:pt x="2614628" y="2237678"/>
                  <a:pt x="2888630" y="2511680"/>
                  <a:pt x="3226630" y="2511681"/>
                </a:cubicBezTo>
                <a:cubicBezTo>
                  <a:pt x="3564630" y="2511681"/>
                  <a:pt x="3838633" y="2237678"/>
                  <a:pt x="3838633" y="1899678"/>
                </a:cubicBezTo>
                <a:cubicBezTo>
                  <a:pt x="3838632" y="1603928"/>
                  <a:pt x="3628849" y="1357176"/>
                  <a:pt x="3349970" y="1300109"/>
                </a:cubicBezTo>
                <a:close/>
                <a:moveTo>
                  <a:pt x="3358324" y="1024334"/>
                </a:moveTo>
                <a:lnTo>
                  <a:pt x="3410883" y="1234575"/>
                </a:lnTo>
                <a:lnTo>
                  <a:pt x="3403994" y="1234575"/>
                </a:lnTo>
                <a:cubicBezTo>
                  <a:pt x="3464268" y="1250018"/>
                  <a:pt x="3521292" y="1273478"/>
                  <a:pt x="3572818" y="1305612"/>
                </a:cubicBezTo>
                <a:lnTo>
                  <a:pt x="3746730" y="1209354"/>
                </a:lnTo>
                <a:lnTo>
                  <a:pt x="3926358" y="1401981"/>
                </a:lnTo>
                <a:lnTo>
                  <a:pt x="3825667" y="1557247"/>
                </a:lnTo>
                <a:cubicBezTo>
                  <a:pt x="3858552" y="1613408"/>
                  <a:pt x="3883404" y="1674784"/>
                  <a:pt x="3897877" y="1740062"/>
                </a:cubicBezTo>
                <a:lnTo>
                  <a:pt x="4088377" y="1787686"/>
                </a:lnTo>
                <a:lnTo>
                  <a:pt x="4088377" y="2051071"/>
                </a:lnTo>
                <a:lnTo>
                  <a:pt x="3886243" y="2101605"/>
                </a:lnTo>
                <a:cubicBezTo>
                  <a:pt x="3872191" y="2150933"/>
                  <a:pt x="3851639" y="2197531"/>
                  <a:pt x="3826272" y="2241013"/>
                </a:cubicBezTo>
                <a:lnTo>
                  <a:pt x="3938572" y="2395786"/>
                </a:lnTo>
                <a:lnTo>
                  <a:pt x="3769272" y="2597551"/>
                </a:lnTo>
                <a:lnTo>
                  <a:pt x="3574432" y="2502674"/>
                </a:lnTo>
                <a:lnTo>
                  <a:pt x="3590059" y="2484050"/>
                </a:lnTo>
                <a:cubicBezTo>
                  <a:pt x="3534764" y="2519868"/>
                  <a:pt x="3473263" y="2546445"/>
                  <a:pt x="3407886" y="2563572"/>
                </a:cubicBezTo>
                <a:lnTo>
                  <a:pt x="3358323" y="2761823"/>
                </a:lnTo>
                <a:lnTo>
                  <a:pt x="3094938" y="2761823"/>
                </a:lnTo>
                <a:lnTo>
                  <a:pt x="3045375" y="2563574"/>
                </a:lnTo>
                <a:cubicBezTo>
                  <a:pt x="2985349" y="2547848"/>
                  <a:pt x="2928591" y="2524155"/>
                  <a:pt x="2877330" y="2491865"/>
                </a:cubicBezTo>
                <a:lnTo>
                  <a:pt x="2882346" y="2497841"/>
                </a:lnTo>
                <a:lnTo>
                  <a:pt x="2687507" y="2592718"/>
                </a:lnTo>
                <a:lnTo>
                  <a:pt x="2518206" y="2390954"/>
                </a:lnTo>
                <a:lnTo>
                  <a:pt x="2626994" y="2241021"/>
                </a:lnTo>
                <a:cubicBezTo>
                  <a:pt x="2597591" y="2190623"/>
                  <a:pt x="2574657" y="2136035"/>
                  <a:pt x="2559194" y="2078370"/>
                </a:cubicBezTo>
                <a:lnTo>
                  <a:pt x="2371198" y="2031371"/>
                </a:lnTo>
                <a:lnTo>
                  <a:pt x="2371198" y="1767986"/>
                </a:lnTo>
                <a:lnTo>
                  <a:pt x="2559579" y="1720890"/>
                </a:lnTo>
                <a:cubicBezTo>
                  <a:pt x="2572992" y="1669175"/>
                  <a:pt x="2592745" y="1620006"/>
                  <a:pt x="2617681" y="1574051"/>
                </a:cubicBezTo>
                <a:lnTo>
                  <a:pt x="2502958" y="1397149"/>
                </a:lnTo>
                <a:lnTo>
                  <a:pt x="2682587" y="1204520"/>
                </a:lnTo>
                <a:lnTo>
                  <a:pt x="2872193" y="1309466"/>
                </a:lnTo>
                <a:lnTo>
                  <a:pt x="2870932" y="1310818"/>
                </a:lnTo>
                <a:cubicBezTo>
                  <a:pt x="2925169" y="1276310"/>
                  <a:pt x="2985393" y="1250941"/>
                  <a:pt x="3049268" y="1234575"/>
                </a:cubicBezTo>
                <a:lnTo>
                  <a:pt x="3042378" y="1234576"/>
                </a:lnTo>
                <a:lnTo>
                  <a:pt x="3094939" y="1024334"/>
                </a:lnTo>
                <a:close/>
                <a:moveTo>
                  <a:pt x="2786480" y="402820"/>
                </a:moveTo>
                <a:cubicBezTo>
                  <a:pt x="2745900" y="389943"/>
                  <a:pt x="2701172" y="388627"/>
                  <a:pt x="2657264" y="401580"/>
                </a:cubicBezTo>
                <a:cubicBezTo>
                  <a:pt x="2540176" y="436121"/>
                  <a:pt x="2473258" y="559041"/>
                  <a:pt x="2507800" y="676128"/>
                </a:cubicBezTo>
                <a:cubicBezTo>
                  <a:pt x="2542340" y="793216"/>
                  <a:pt x="2665260" y="860133"/>
                  <a:pt x="2782348" y="825592"/>
                </a:cubicBezTo>
                <a:cubicBezTo>
                  <a:pt x="2899435" y="791051"/>
                  <a:pt x="2966353" y="668132"/>
                  <a:pt x="2931812" y="551045"/>
                </a:cubicBezTo>
                <a:cubicBezTo>
                  <a:pt x="2910223" y="477864"/>
                  <a:pt x="2854113" y="424282"/>
                  <a:pt x="2786480" y="402820"/>
                </a:cubicBezTo>
                <a:close/>
                <a:moveTo>
                  <a:pt x="2932202" y="47278"/>
                </a:moveTo>
                <a:lnTo>
                  <a:pt x="3090904" y="140999"/>
                </a:lnTo>
                <a:lnTo>
                  <a:pt x="3054065" y="265147"/>
                </a:lnTo>
                <a:cubicBezTo>
                  <a:pt x="3087256" y="296329"/>
                  <a:pt x="3116089" y="332603"/>
                  <a:pt x="3138727" y="373550"/>
                </a:cubicBezTo>
                <a:lnTo>
                  <a:pt x="3276016" y="367796"/>
                </a:lnTo>
                <a:lnTo>
                  <a:pt x="3328165" y="544574"/>
                </a:lnTo>
                <a:lnTo>
                  <a:pt x="3202503" y="618514"/>
                </a:lnTo>
                <a:cubicBezTo>
                  <a:pt x="3202838" y="654403"/>
                  <a:pt x="3198271" y="689748"/>
                  <a:pt x="3189855" y="723955"/>
                </a:cubicBezTo>
                <a:lnTo>
                  <a:pt x="3295873" y="805599"/>
                </a:lnTo>
                <a:lnTo>
                  <a:pt x="3222192" y="974540"/>
                </a:lnTo>
                <a:lnTo>
                  <a:pt x="3072634" y="949439"/>
                </a:lnTo>
                <a:lnTo>
                  <a:pt x="3079435" y="933845"/>
                </a:lnTo>
                <a:cubicBezTo>
                  <a:pt x="3049413" y="968833"/>
                  <a:pt x="3013398" y="998848"/>
                  <a:pt x="2972910" y="1023288"/>
                </a:cubicBezTo>
                <a:lnTo>
                  <a:pt x="2978897" y="1166163"/>
                </a:lnTo>
                <a:lnTo>
                  <a:pt x="2802119" y="1218312"/>
                </a:lnTo>
                <a:lnTo>
                  <a:pt x="2729602" y="1095065"/>
                </a:lnTo>
                <a:cubicBezTo>
                  <a:pt x="2686199" y="1096396"/>
                  <a:pt x="2643414" y="1091732"/>
                  <a:pt x="2602615" y="1080209"/>
                </a:cubicBezTo>
                <a:lnTo>
                  <a:pt x="2607165" y="1083226"/>
                </a:lnTo>
                <a:lnTo>
                  <a:pt x="2495179" y="1185484"/>
                </a:lnTo>
                <a:lnTo>
                  <a:pt x="2341599" y="1083585"/>
                </a:lnTo>
                <a:lnTo>
                  <a:pt x="2384929" y="961414"/>
                </a:lnTo>
                <a:cubicBezTo>
                  <a:pt x="2355215" y="933409"/>
                  <a:pt x="2329015" y="901312"/>
                  <a:pt x="2307218" y="865670"/>
                </a:cubicBezTo>
                <a:lnTo>
                  <a:pt x="2171734" y="871348"/>
                </a:lnTo>
                <a:lnTo>
                  <a:pt x="2119584" y="694571"/>
                </a:lnTo>
                <a:lnTo>
                  <a:pt x="2236697" y="625662"/>
                </a:lnTo>
                <a:cubicBezTo>
                  <a:pt x="2235459" y="588297"/>
                  <a:pt x="2238982" y="551385"/>
                  <a:pt x="2246620" y="515603"/>
                </a:cubicBezTo>
                <a:lnTo>
                  <a:pt x="2134594" y="419585"/>
                </a:lnTo>
                <a:lnTo>
                  <a:pt x="2217016" y="254732"/>
                </a:lnTo>
                <a:lnTo>
                  <a:pt x="2365055" y="287627"/>
                </a:lnTo>
                <a:lnTo>
                  <a:pt x="2364476" y="288784"/>
                </a:lnTo>
                <a:cubicBezTo>
                  <a:pt x="2394046" y="254885"/>
                  <a:pt x="2429444" y="225933"/>
                  <a:pt x="2469075" y="202302"/>
                </a:cubicBezTo>
                <a:lnTo>
                  <a:pt x="2464452" y="203666"/>
                </a:lnTo>
                <a:lnTo>
                  <a:pt x="2458102" y="52150"/>
                </a:lnTo>
                <a:lnTo>
                  <a:pt x="2634880" y="0"/>
                </a:lnTo>
                <a:lnTo>
                  <a:pt x="2711784" y="130703"/>
                </a:lnTo>
                <a:lnTo>
                  <a:pt x="2707159" y="132067"/>
                </a:lnTo>
                <a:cubicBezTo>
                  <a:pt x="2750672" y="130497"/>
                  <a:pt x="2793590" y="134953"/>
                  <a:pt x="2834535" y="1463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1" name="Trapezoid 3">
            <a:extLst>
              <a:ext uri="{FF2B5EF4-FFF2-40B4-BE49-F238E27FC236}">
                <a16:creationId xmlns:a16="http://schemas.microsoft.com/office/drawing/2014/main" id="{95BB1BDF-2630-4F1E-BAE9-33483F8822B1}"/>
              </a:ext>
            </a:extLst>
          </p:cNvPr>
          <p:cNvSpPr/>
          <p:nvPr/>
        </p:nvSpPr>
        <p:spPr>
          <a:xfrm>
            <a:off x="6621214" y="3578454"/>
            <a:ext cx="390522" cy="398013"/>
          </a:xfrm>
          <a:custGeom>
            <a:avLst/>
            <a:gdLst/>
            <a:ahLst/>
            <a:cxnLst/>
            <a:rect l="l" t="t" r="r" b="b"/>
            <a:pathLst>
              <a:path w="3890855" h="3965475">
                <a:moveTo>
                  <a:pt x="513635" y="2426125"/>
                </a:moveTo>
                <a:lnTo>
                  <a:pt x="1518439" y="2426125"/>
                </a:lnTo>
                <a:cubicBezTo>
                  <a:pt x="1550976" y="2510415"/>
                  <a:pt x="1581900" y="2596962"/>
                  <a:pt x="1610725" y="2683637"/>
                </a:cubicBezTo>
                <a:lnTo>
                  <a:pt x="901668" y="2683637"/>
                </a:lnTo>
                <a:lnTo>
                  <a:pt x="559881" y="3707964"/>
                </a:lnTo>
                <a:lnTo>
                  <a:pt x="1917114" y="3707964"/>
                </a:lnTo>
                <a:cubicBezTo>
                  <a:pt x="1925031" y="3729959"/>
                  <a:pt x="1931702" y="3744180"/>
                  <a:pt x="1936944" y="3749452"/>
                </a:cubicBezTo>
                <a:cubicBezTo>
                  <a:pt x="1940579" y="3743065"/>
                  <a:pt x="1945876" y="3728913"/>
                  <a:pt x="1952632" y="3707964"/>
                </a:cubicBezTo>
                <a:lnTo>
                  <a:pt x="3330974" y="3707964"/>
                </a:lnTo>
                <a:lnTo>
                  <a:pt x="2989187" y="2683637"/>
                </a:lnTo>
                <a:lnTo>
                  <a:pt x="2271337" y="2683637"/>
                </a:lnTo>
                <a:cubicBezTo>
                  <a:pt x="2301469" y="2597098"/>
                  <a:pt x="2333531" y="2510572"/>
                  <a:pt x="2366939" y="2426125"/>
                </a:cubicBezTo>
                <a:lnTo>
                  <a:pt x="3377220" y="2426125"/>
                </a:lnTo>
                <a:lnTo>
                  <a:pt x="3890855" y="3965475"/>
                </a:lnTo>
                <a:lnTo>
                  <a:pt x="0" y="3965475"/>
                </a:lnTo>
                <a:close/>
                <a:moveTo>
                  <a:pt x="1936944" y="620869"/>
                </a:moveTo>
                <a:cubicBezTo>
                  <a:pt x="1782578" y="620869"/>
                  <a:pt x="1657440" y="746006"/>
                  <a:pt x="1657440" y="900372"/>
                </a:cubicBezTo>
                <a:cubicBezTo>
                  <a:pt x="1657440" y="1054738"/>
                  <a:pt x="1782578" y="1179876"/>
                  <a:pt x="1936944" y="1179876"/>
                </a:cubicBezTo>
                <a:cubicBezTo>
                  <a:pt x="2091310" y="1179876"/>
                  <a:pt x="2216447" y="1054738"/>
                  <a:pt x="2216447" y="900372"/>
                </a:cubicBezTo>
                <a:cubicBezTo>
                  <a:pt x="2216447" y="746006"/>
                  <a:pt x="2091310" y="620869"/>
                  <a:pt x="1936944" y="620869"/>
                </a:cubicBezTo>
                <a:close/>
                <a:moveTo>
                  <a:pt x="1936944" y="0"/>
                </a:moveTo>
                <a:cubicBezTo>
                  <a:pt x="2169175" y="0"/>
                  <a:pt x="2401406" y="88593"/>
                  <a:pt x="2578592" y="265779"/>
                </a:cubicBezTo>
                <a:lnTo>
                  <a:pt x="2578592" y="265780"/>
                </a:lnTo>
                <a:cubicBezTo>
                  <a:pt x="2932964" y="620153"/>
                  <a:pt x="2888999" y="1155622"/>
                  <a:pt x="2578592" y="1549077"/>
                </a:cubicBezTo>
                <a:cubicBezTo>
                  <a:pt x="2248849" y="1967039"/>
                  <a:pt x="1976153" y="3125749"/>
                  <a:pt x="1936944" y="3194660"/>
                </a:cubicBezTo>
                <a:cubicBezTo>
                  <a:pt x="1883033" y="3140450"/>
                  <a:pt x="1647095" y="1944983"/>
                  <a:pt x="1295295" y="1549076"/>
                </a:cubicBezTo>
                <a:cubicBezTo>
                  <a:pt x="962406" y="1174450"/>
                  <a:pt x="940923" y="620152"/>
                  <a:pt x="1295295" y="265779"/>
                </a:cubicBezTo>
                <a:cubicBezTo>
                  <a:pt x="1472481" y="88593"/>
                  <a:pt x="1704713" y="0"/>
                  <a:pt x="193694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  <p:sp>
        <p:nvSpPr>
          <p:cNvPr id="32" name="Rectangle 15">
            <a:extLst>
              <a:ext uri="{FF2B5EF4-FFF2-40B4-BE49-F238E27FC236}">
                <a16:creationId xmlns:a16="http://schemas.microsoft.com/office/drawing/2014/main" id="{A23CF45A-159F-484F-875D-0F23A4978354}"/>
              </a:ext>
            </a:extLst>
          </p:cNvPr>
          <p:cNvSpPr/>
          <p:nvPr/>
        </p:nvSpPr>
        <p:spPr>
          <a:xfrm rot="14270044">
            <a:off x="5618410" y="4240541"/>
            <a:ext cx="390293" cy="406562"/>
          </a:xfrm>
          <a:custGeom>
            <a:avLst/>
            <a:gdLst/>
            <a:ahLst/>
            <a:cxnLst/>
            <a:rect l="l" t="t" r="r" b="b"/>
            <a:pathLst>
              <a:path w="4088964" h="4259405">
                <a:moveTo>
                  <a:pt x="1480605" y="2231940"/>
                </a:moveTo>
                <a:lnTo>
                  <a:pt x="1199818" y="2044620"/>
                </a:lnTo>
                <a:lnTo>
                  <a:pt x="761621" y="2687221"/>
                </a:lnTo>
                <a:cubicBezTo>
                  <a:pt x="501536" y="2652619"/>
                  <a:pt x="265323" y="2467912"/>
                  <a:pt x="39127" y="2272940"/>
                </a:cubicBezTo>
                <a:cubicBezTo>
                  <a:pt x="-80639" y="2070133"/>
                  <a:pt x="269496" y="1743507"/>
                  <a:pt x="374515" y="1494038"/>
                </a:cubicBezTo>
                <a:lnTo>
                  <a:pt x="93728" y="1306717"/>
                </a:lnTo>
                <a:lnTo>
                  <a:pt x="1091841" y="1312633"/>
                </a:lnTo>
                <a:close/>
                <a:moveTo>
                  <a:pt x="2759566" y="226796"/>
                </a:moveTo>
                <a:cubicBezTo>
                  <a:pt x="2331051" y="377379"/>
                  <a:pt x="2150002" y="492309"/>
                  <a:pt x="1991062" y="643648"/>
                </a:cubicBezTo>
                <a:lnTo>
                  <a:pt x="1463599" y="1446568"/>
                </a:lnTo>
                <a:lnTo>
                  <a:pt x="610317" y="909936"/>
                </a:lnTo>
                <a:cubicBezTo>
                  <a:pt x="810411" y="627556"/>
                  <a:pt x="1020899" y="239191"/>
                  <a:pt x="1244930" y="61882"/>
                </a:cubicBezTo>
                <a:cubicBezTo>
                  <a:pt x="1491876" y="-75367"/>
                  <a:pt x="1697752" y="31605"/>
                  <a:pt x="2759566" y="226796"/>
                </a:cubicBezTo>
                <a:close/>
                <a:moveTo>
                  <a:pt x="1722488" y="3820535"/>
                </a:moveTo>
                <a:cubicBezTo>
                  <a:pt x="1376925" y="3801485"/>
                  <a:pt x="936112" y="3830060"/>
                  <a:pt x="666750" y="3734810"/>
                </a:cubicBezTo>
                <a:cubicBezTo>
                  <a:pt x="419100" y="3598835"/>
                  <a:pt x="400050" y="3367610"/>
                  <a:pt x="0" y="2364860"/>
                </a:cubicBezTo>
                <a:cubicBezTo>
                  <a:pt x="355600" y="2647435"/>
                  <a:pt x="549276" y="2739510"/>
                  <a:pt x="762000" y="2793485"/>
                </a:cubicBezTo>
                <a:lnTo>
                  <a:pt x="1722487" y="2812535"/>
                </a:lnTo>
                <a:close/>
                <a:moveTo>
                  <a:pt x="3605396" y="869465"/>
                </a:moveTo>
                <a:lnTo>
                  <a:pt x="3069019" y="1711228"/>
                </a:lnTo>
                <a:lnTo>
                  <a:pt x="2083849" y="1550906"/>
                </a:lnTo>
                <a:lnTo>
                  <a:pt x="2391902" y="1412941"/>
                </a:lnTo>
                <a:lnTo>
                  <a:pt x="2081217" y="699900"/>
                </a:lnTo>
                <a:cubicBezTo>
                  <a:pt x="2248971" y="498156"/>
                  <a:pt x="2531081" y="396532"/>
                  <a:pt x="2816547" y="308854"/>
                </a:cubicBezTo>
                <a:cubicBezTo>
                  <a:pt x="3051986" y="315439"/>
                  <a:pt x="3142075" y="785719"/>
                  <a:pt x="3297344" y="1007430"/>
                </a:cubicBezTo>
                <a:close/>
                <a:moveTo>
                  <a:pt x="3222215" y="3788662"/>
                </a:moveTo>
                <a:cubicBezTo>
                  <a:pt x="3089072" y="3954283"/>
                  <a:pt x="2662122" y="3869088"/>
                  <a:pt x="2413930" y="3921936"/>
                </a:cubicBezTo>
                <a:lnTo>
                  <a:pt x="2420658" y="4259405"/>
                </a:lnTo>
                <a:lnTo>
                  <a:pt x="1855155" y="3436926"/>
                </a:lnTo>
                <a:lnTo>
                  <a:pt x="2387428" y="2592563"/>
                </a:lnTo>
                <a:lnTo>
                  <a:pt x="2394156" y="2930032"/>
                </a:lnTo>
                <a:lnTo>
                  <a:pt x="3171906" y="2922431"/>
                </a:lnTo>
                <a:cubicBezTo>
                  <a:pt x="3292132" y="3155642"/>
                  <a:pt x="3275533" y="3455038"/>
                  <a:pt x="3244786" y="3752078"/>
                </a:cubicBezTo>
                <a:cubicBezTo>
                  <a:pt x="3238662" y="3765464"/>
                  <a:pt x="3231091" y="3777620"/>
                  <a:pt x="3222215" y="3788662"/>
                </a:cubicBezTo>
                <a:close/>
                <a:moveTo>
                  <a:pt x="3948285" y="2834020"/>
                </a:moveTo>
                <a:cubicBezTo>
                  <a:pt x="3833022" y="3018741"/>
                  <a:pt x="3639730" y="3281008"/>
                  <a:pt x="3342579" y="3731662"/>
                </a:cubicBezTo>
                <a:cubicBezTo>
                  <a:pt x="3371271" y="3278367"/>
                  <a:pt x="3336159" y="3066813"/>
                  <a:pt x="3258895" y="2861397"/>
                </a:cubicBezTo>
                <a:lnTo>
                  <a:pt x="2725671" y="2062291"/>
                </a:lnTo>
                <a:lnTo>
                  <a:pt x="3552883" y="1486284"/>
                </a:lnTo>
                <a:cubicBezTo>
                  <a:pt x="3734716" y="1780754"/>
                  <a:pt x="4010062" y="2126176"/>
                  <a:pt x="4085819" y="2401657"/>
                </a:cubicBezTo>
                <a:cubicBezTo>
                  <a:pt x="4100783" y="2542124"/>
                  <a:pt x="4063549" y="2649298"/>
                  <a:pt x="3948285" y="283402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/>
          </a:p>
        </p:txBody>
      </p:sp>
      <p:sp>
        <p:nvSpPr>
          <p:cNvPr id="33" name="Donut 15">
            <a:extLst>
              <a:ext uri="{FF2B5EF4-FFF2-40B4-BE49-F238E27FC236}">
                <a16:creationId xmlns:a16="http://schemas.microsoft.com/office/drawing/2014/main" id="{19205F4D-4492-4EFA-82B7-82CC9BCDD2FA}"/>
              </a:ext>
            </a:extLst>
          </p:cNvPr>
          <p:cNvSpPr/>
          <p:nvPr/>
        </p:nvSpPr>
        <p:spPr>
          <a:xfrm>
            <a:off x="4684884" y="3063987"/>
            <a:ext cx="412117" cy="413850"/>
          </a:xfrm>
          <a:custGeom>
            <a:avLst/>
            <a:gdLst/>
            <a:ahLst/>
            <a:cxnLst/>
            <a:rect l="l" t="t" r="r" b="b"/>
            <a:pathLst>
              <a:path w="3821708" h="3795110">
                <a:moveTo>
                  <a:pt x="1910854" y="903842"/>
                </a:moveTo>
                <a:lnTo>
                  <a:pt x="1793831" y="1129420"/>
                </a:lnTo>
                <a:lnTo>
                  <a:pt x="1791613" y="1129420"/>
                </a:lnTo>
                <a:lnTo>
                  <a:pt x="1791892" y="1133157"/>
                </a:lnTo>
                <a:lnTo>
                  <a:pt x="1791613" y="1133695"/>
                </a:lnTo>
                <a:lnTo>
                  <a:pt x="1791933" y="1133695"/>
                </a:lnTo>
                <a:lnTo>
                  <a:pt x="1833002" y="1683464"/>
                </a:lnTo>
                <a:cubicBezTo>
                  <a:pt x="1744939" y="1714584"/>
                  <a:pt x="1682254" y="1798749"/>
                  <a:pt x="1682254" y="1897555"/>
                </a:cubicBezTo>
                <a:cubicBezTo>
                  <a:pt x="1682254" y="2023808"/>
                  <a:pt x="1784602" y="2126156"/>
                  <a:pt x="1910855" y="2126156"/>
                </a:cubicBezTo>
                <a:cubicBezTo>
                  <a:pt x="1975561" y="2126156"/>
                  <a:pt x="2033988" y="2099273"/>
                  <a:pt x="2075304" y="2055803"/>
                </a:cubicBezTo>
                <a:lnTo>
                  <a:pt x="2443125" y="2288080"/>
                </a:lnTo>
                <a:lnTo>
                  <a:pt x="2443003" y="2288309"/>
                </a:lnTo>
                <a:lnTo>
                  <a:pt x="2443494" y="2288314"/>
                </a:lnTo>
                <a:lnTo>
                  <a:pt x="2446061" y="2289935"/>
                </a:lnTo>
                <a:lnTo>
                  <a:pt x="2446904" y="2288348"/>
                </a:lnTo>
                <a:lnTo>
                  <a:pt x="2652725" y="2290436"/>
                </a:lnTo>
                <a:lnTo>
                  <a:pt x="2535900" y="2120971"/>
                </a:lnTo>
                <a:lnTo>
                  <a:pt x="2536744" y="2119385"/>
                </a:lnTo>
                <a:lnTo>
                  <a:pt x="2533964" y="2118163"/>
                </a:lnTo>
                <a:lnTo>
                  <a:pt x="2533686" y="2117759"/>
                </a:lnTo>
                <a:lnTo>
                  <a:pt x="2533565" y="2117988"/>
                </a:lnTo>
                <a:lnTo>
                  <a:pt x="2134900" y="1942755"/>
                </a:lnTo>
                <a:cubicBezTo>
                  <a:pt x="2137918" y="1928156"/>
                  <a:pt x="2139456" y="1913035"/>
                  <a:pt x="2139456" y="1897555"/>
                </a:cubicBezTo>
                <a:cubicBezTo>
                  <a:pt x="2139456" y="1798748"/>
                  <a:pt x="2076770" y="1714583"/>
                  <a:pt x="1988706" y="1683463"/>
                </a:cubicBezTo>
                <a:lnTo>
                  <a:pt x="2029775" y="1133695"/>
                </a:lnTo>
                <a:lnTo>
                  <a:pt x="2030094" y="1133695"/>
                </a:lnTo>
                <a:lnTo>
                  <a:pt x="2029815" y="1133157"/>
                </a:lnTo>
                <a:lnTo>
                  <a:pt x="2030094" y="1129420"/>
                </a:lnTo>
                <a:lnTo>
                  <a:pt x="2027877" y="1129420"/>
                </a:lnTo>
                <a:close/>
                <a:moveTo>
                  <a:pt x="1910854" y="565406"/>
                </a:moveTo>
                <a:cubicBezTo>
                  <a:pt x="2646579" y="565406"/>
                  <a:pt x="3243002" y="1161829"/>
                  <a:pt x="3243002" y="1897554"/>
                </a:cubicBezTo>
                <a:cubicBezTo>
                  <a:pt x="3243002" y="2633279"/>
                  <a:pt x="2646579" y="3229702"/>
                  <a:pt x="1910854" y="3229702"/>
                </a:cubicBezTo>
                <a:cubicBezTo>
                  <a:pt x="1175129" y="3229702"/>
                  <a:pt x="578706" y="2633279"/>
                  <a:pt x="578706" y="1897554"/>
                </a:cubicBezTo>
                <a:cubicBezTo>
                  <a:pt x="578706" y="1161829"/>
                  <a:pt x="1175129" y="565406"/>
                  <a:pt x="1910854" y="565406"/>
                </a:cubicBezTo>
                <a:close/>
                <a:moveTo>
                  <a:pt x="1766837" y="367010"/>
                </a:moveTo>
                <a:cubicBezTo>
                  <a:pt x="1050362" y="432397"/>
                  <a:pt x="475174" y="981146"/>
                  <a:pt x="377476" y="1681610"/>
                </a:cubicBezTo>
                <a:lnTo>
                  <a:pt x="426306" y="1681610"/>
                </a:lnTo>
                <a:cubicBezTo>
                  <a:pt x="510474" y="1681610"/>
                  <a:pt x="578706" y="1746088"/>
                  <a:pt x="578706" y="1825626"/>
                </a:cubicBezTo>
                <a:cubicBezTo>
                  <a:pt x="578706" y="1905164"/>
                  <a:pt x="510474" y="1969642"/>
                  <a:pt x="426306" y="1969642"/>
                </a:cubicBezTo>
                <a:lnTo>
                  <a:pt x="364094" y="1969642"/>
                </a:lnTo>
                <a:cubicBezTo>
                  <a:pt x="398055" y="2738400"/>
                  <a:pt x="1003246" y="3359660"/>
                  <a:pt x="1769417" y="3427809"/>
                </a:cubicBezTo>
                <a:lnTo>
                  <a:pt x="1769417" y="3382101"/>
                </a:lnTo>
                <a:cubicBezTo>
                  <a:pt x="1769417" y="3297933"/>
                  <a:pt x="1833895" y="3229701"/>
                  <a:pt x="1913433" y="3229701"/>
                </a:cubicBezTo>
                <a:cubicBezTo>
                  <a:pt x="1992971" y="3229701"/>
                  <a:pt x="2057449" y="3297933"/>
                  <a:pt x="2057449" y="3382101"/>
                </a:cubicBezTo>
                <a:lnTo>
                  <a:pt x="2057449" y="3427707"/>
                </a:lnTo>
                <a:cubicBezTo>
                  <a:pt x="2804164" y="3358467"/>
                  <a:pt x="3396856" y="2764020"/>
                  <a:pt x="3455018" y="2020616"/>
                </a:cubicBezTo>
                <a:lnTo>
                  <a:pt x="3395402" y="2020616"/>
                </a:lnTo>
                <a:cubicBezTo>
                  <a:pt x="3311234" y="2020616"/>
                  <a:pt x="3243002" y="1956138"/>
                  <a:pt x="3243002" y="1876600"/>
                </a:cubicBezTo>
                <a:cubicBezTo>
                  <a:pt x="3243002" y="1797062"/>
                  <a:pt x="3311234" y="1732584"/>
                  <a:pt x="3395402" y="1732584"/>
                </a:cubicBezTo>
                <a:lnTo>
                  <a:pt x="3451747" y="1732584"/>
                </a:lnTo>
                <a:cubicBezTo>
                  <a:pt x="3374444" y="1008025"/>
                  <a:pt x="2788738" y="434055"/>
                  <a:pt x="2054869" y="367632"/>
                </a:cubicBezTo>
                <a:lnTo>
                  <a:pt x="2054869" y="407296"/>
                </a:lnTo>
                <a:cubicBezTo>
                  <a:pt x="2054869" y="491464"/>
                  <a:pt x="1990391" y="559696"/>
                  <a:pt x="1910853" y="559696"/>
                </a:cubicBezTo>
                <a:cubicBezTo>
                  <a:pt x="1831315" y="559696"/>
                  <a:pt x="1766837" y="491464"/>
                  <a:pt x="1766837" y="407296"/>
                </a:cubicBezTo>
                <a:close/>
                <a:moveTo>
                  <a:pt x="1910854" y="0"/>
                </a:moveTo>
                <a:cubicBezTo>
                  <a:pt x="2966190" y="0"/>
                  <a:pt x="3821708" y="849564"/>
                  <a:pt x="3821708" y="1897555"/>
                </a:cubicBezTo>
                <a:cubicBezTo>
                  <a:pt x="3821708" y="2945546"/>
                  <a:pt x="2966190" y="3795110"/>
                  <a:pt x="1910854" y="3795110"/>
                </a:cubicBezTo>
                <a:cubicBezTo>
                  <a:pt x="855518" y="3795110"/>
                  <a:pt x="0" y="2945546"/>
                  <a:pt x="0" y="1897555"/>
                </a:cubicBezTo>
                <a:cubicBezTo>
                  <a:pt x="0" y="849564"/>
                  <a:pt x="855518" y="0"/>
                  <a:pt x="191085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08973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0">
            <a:extLst>
              <a:ext uri="{FF2B5EF4-FFF2-40B4-BE49-F238E27FC236}">
                <a16:creationId xmlns:a16="http://schemas.microsoft.com/office/drawing/2014/main" id="{656F0653-AEDA-4B83-B698-1694671E8953}"/>
              </a:ext>
            </a:extLst>
          </p:cNvPr>
          <p:cNvSpPr txBox="1">
            <a:spLocks/>
          </p:cNvSpPr>
          <p:nvPr/>
        </p:nvSpPr>
        <p:spPr>
          <a:xfrm rot="16200000">
            <a:off x="-2083117" y="2906913"/>
            <a:ext cx="6164031" cy="1044174"/>
          </a:xfrm>
          <a:prstGeom prst="rect">
            <a:avLst/>
          </a:prstGeom>
          <a:noFill/>
        </p:spPr>
        <p:txBody>
          <a:bodyPr anchor="ctr"/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10000"/>
              </a:lnSpc>
              <a:buNone/>
            </a:pPr>
            <a:r>
              <a:rPr lang="en-US" altLang="ko-KR" sz="4400" b="1" dirty="0">
                <a:solidFill>
                  <a:schemeClr val="bg1"/>
                </a:solidFill>
                <a:latin typeface="+mj-lt"/>
                <a:cs typeface="Arial" pitchFamily="34" charset="0"/>
              </a:rPr>
              <a:t>Portfolio Presentation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306876-491C-4FF4-A133-F6784DEB662B}"/>
              </a:ext>
            </a:extLst>
          </p:cNvPr>
          <p:cNvSpPr txBox="1"/>
          <p:nvPr/>
        </p:nvSpPr>
        <p:spPr>
          <a:xfrm>
            <a:off x="6736198" y="1899100"/>
            <a:ext cx="4685903" cy="1015663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FZShuTi" pitchFamily="2" charset="-122"/>
                <a:cs typeface="Arial" pitchFamily="34" charset="0"/>
              </a:rPr>
              <a:t>I hope and I believe that this Template will your Time, Money and Reputation.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ea typeface="HY견명조" pitchFamily="18" charset="-127"/>
                <a:cs typeface="Arial" pitchFamily="34" charset="0"/>
              </a:rPr>
              <a:t> Get a modern PowerPoint  Presentation that is beautifully designed.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ea typeface="FZShuTi" pitchFamily="2" charset="-122"/>
              <a:cs typeface="Arial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9756A4-101C-4EEE-8D85-4B78920996A4}"/>
              </a:ext>
            </a:extLst>
          </p:cNvPr>
          <p:cNvSpPr txBox="1"/>
          <p:nvPr/>
        </p:nvSpPr>
        <p:spPr>
          <a:xfrm>
            <a:off x="9770745" y="5526655"/>
            <a:ext cx="1799583" cy="859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Portfolio Designed</a:t>
            </a:r>
          </a:p>
        </p:txBody>
      </p:sp>
      <p:sp>
        <p:nvSpPr>
          <p:cNvPr id="20" name="직사각형 29">
            <a:extLst>
              <a:ext uri="{FF2B5EF4-FFF2-40B4-BE49-F238E27FC236}">
                <a16:creationId xmlns:a16="http://schemas.microsoft.com/office/drawing/2014/main" id="{C10D3F91-C9E6-4AC5-A9FE-DBE00372D06D}"/>
              </a:ext>
            </a:extLst>
          </p:cNvPr>
          <p:cNvSpPr/>
          <p:nvPr/>
        </p:nvSpPr>
        <p:spPr>
          <a:xfrm>
            <a:off x="7519309" y="3172518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직사각형 30">
            <a:extLst>
              <a:ext uri="{FF2B5EF4-FFF2-40B4-BE49-F238E27FC236}">
                <a16:creationId xmlns:a16="http://schemas.microsoft.com/office/drawing/2014/main" id="{3D7D8148-B531-4958-BA7A-8A7395A7023F}"/>
              </a:ext>
            </a:extLst>
          </p:cNvPr>
          <p:cNvSpPr/>
          <p:nvPr/>
        </p:nvSpPr>
        <p:spPr>
          <a:xfrm>
            <a:off x="7519309" y="3604523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직사각형 31">
            <a:extLst>
              <a:ext uri="{FF2B5EF4-FFF2-40B4-BE49-F238E27FC236}">
                <a16:creationId xmlns:a16="http://schemas.microsoft.com/office/drawing/2014/main" id="{B9F935D2-8A7B-4AFF-BAB0-8319C8CC3B1B}"/>
              </a:ext>
            </a:extLst>
          </p:cNvPr>
          <p:cNvSpPr/>
          <p:nvPr/>
        </p:nvSpPr>
        <p:spPr>
          <a:xfrm>
            <a:off x="7519309" y="4036528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직사각형 32">
            <a:extLst>
              <a:ext uri="{FF2B5EF4-FFF2-40B4-BE49-F238E27FC236}">
                <a16:creationId xmlns:a16="http://schemas.microsoft.com/office/drawing/2014/main" id="{97580B6D-7186-4CB1-8CE8-A6286B4512CF}"/>
              </a:ext>
            </a:extLst>
          </p:cNvPr>
          <p:cNvSpPr/>
          <p:nvPr/>
        </p:nvSpPr>
        <p:spPr>
          <a:xfrm>
            <a:off x="7519309" y="4468533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4" name="직사각형 33">
            <a:extLst>
              <a:ext uri="{FF2B5EF4-FFF2-40B4-BE49-F238E27FC236}">
                <a16:creationId xmlns:a16="http://schemas.microsoft.com/office/drawing/2014/main" id="{6AE50C1D-6F9C-413E-B03E-C5E846305423}"/>
              </a:ext>
            </a:extLst>
          </p:cNvPr>
          <p:cNvSpPr/>
          <p:nvPr/>
        </p:nvSpPr>
        <p:spPr>
          <a:xfrm>
            <a:off x="7519309" y="4900537"/>
            <a:ext cx="405101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Content Here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: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Easy to change colors, photos and Text. 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Rounded Rectangle 10">
            <a:extLst>
              <a:ext uri="{FF2B5EF4-FFF2-40B4-BE49-F238E27FC236}">
                <a16:creationId xmlns:a16="http://schemas.microsoft.com/office/drawing/2014/main" id="{05259F61-3521-4CB5-88E4-666C1203498C}"/>
              </a:ext>
            </a:extLst>
          </p:cNvPr>
          <p:cNvSpPr/>
          <p:nvPr/>
        </p:nvSpPr>
        <p:spPr>
          <a:xfrm>
            <a:off x="6998699" y="4036064"/>
            <a:ext cx="193643" cy="256265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6" name="Rounded Rectangle 32">
            <a:extLst>
              <a:ext uri="{FF2B5EF4-FFF2-40B4-BE49-F238E27FC236}">
                <a16:creationId xmlns:a16="http://schemas.microsoft.com/office/drawing/2014/main" id="{D8075E64-1032-4740-AAA3-E823A35B267A}"/>
              </a:ext>
            </a:extLst>
          </p:cNvPr>
          <p:cNvSpPr/>
          <p:nvPr/>
        </p:nvSpPr>
        <p:spPr>
          <a:xfrm>
            <a:off x="6967657" y="3176886"/>
            <a:ext cx="255727" cy="25572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28" name="Rectangle 16">
            <a:extLst>
              <a:ext uri="{FF2B5EF4-FFF2-40B4-BE49-F238E27FC236}">
                <a16:creationId xmlns:a16="http://schemas.microsoft.com/office/drawing/2014/main" id="{0221640D-728F-4D2F-A9BC-A0529F679DF8}"/>
              </a:ext>
            </a:extLst>
          </p:cNvPr>
          <p:cNvSpPr/>
          <p:nvPr/>
        </p:nvSpPr>
        <p:spPr>
          <a:xfrm rot="2700000">
            <a:off x="6994219" y="4855708"/>
            <a:ext cx="202603" cy="363229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0FB1525D-4555-4A91-9479-5D39503E183D}"/>
              </a:ext>
            </a:extLst>
          </p:cNvPr>
          <p:cNvSpPr/>
          <p:nvPr/>
        </p:nvSpPr>
        <p:spPr>
          <a:xfrm>
            <a:off x="6958332" y="4485755"/>
            <a:ext cx="274377" cy="256841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AAA968AE-77E3-44CA-9118-E2BBDC8FBED7}"/>
              </a:ext>
            </a:extLst>
          </p:cNvPr>
          <p:cNvSpPr/>
          <p:nvPr/>
        </p:nvSpPr>
        <p:spPr>
          <a:xfrm flipH="1">
            <a:off x="6964237" y="3626039"/>
            <a:ext cx="262564" cy="216599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A27378B-1F67-4E56-B6E3-D087BCE08921}"/>
              </a:ext>
            </a:extLst>
          </p:cNvPr>
          <p:cNvSpPr txBox="1"/>
          <p:nvPr/>
        </p:nvSpPr>
        <p:spPr>
          <a:xfrm>
            <a:off x="6736198" y="415214"/>
            <a:ext cx="4685903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4400" b="1" dirty="0">
                <a:cs typeface="Arial" pitchFamily="34" charset="0"/>
              </a:rPr>
              <a:t>AWESOME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3D3D3F5-524D-4039-A97C-85E6A461DD8F}"/>
              </a:ext>
            </a:extLst>
          </p:cNvPr>
          <p:cNvSpPr txBox="1"/>
          <p:nvPr/>
        </p:nvSpPr>
        <p:spPr>
          <a:xfrm>
            <a:off x="6736198" y="1104324"/>
            <a:ext cx="4685903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3200" b="1" dirty="0">
                <a:cs typeface="Arial" pitchFamily="34" charset="0"/>
              </a:rPr>
              <a:t>PRESENTATION</a:t>
            </a:r>
            <a:endParaRPr lang="ko-KR" altLang="en-US" sz="3200" b="1" dirty="0">
              <a:cs typeface="Arial" pitchFamily="34" charset="0"/>
            </a:endParaRP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1F889A2-A988-4C2C-9EF6-98F341F2C4C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</p:spTree>
    <p:extLst>
      <p:ext uri="{BB962C8B-B14F-4D97-AF65-F5344CB8AC3E}">
        <p14:creationId xmlns:p14="http://schemas.microsoft.com/office/powerpoint/2010/main" val="2416481926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924BA99-5A58-4793-991D-0D4C04FC0C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39" name="그룹 44">
            <a:extLst>
              <a:ext uri="{FF2B5EF4-FFF2-40B4-BE49-F238E27FC236}">
                <a16:creationId xmlns:a16="http://schemas.microsoft.com/office/drawing/2014/main" id="{E857485B-5C40-4201-9791-7975BD006866}"/>
              </a:ext>
            </a:extLst>
          </p:cNvPr>
          <p:cNvGrpSpPr/>
          <p:nvPr/>
        </p:nvGrpSpPr>
        <p:grpSpPr>
          <a:xfrm flipH="1">
            <a:off x="5909631" y="3908671"/>
            <a:ext cx="3710346" cy="2672527"/>
            <a:chOff x="1016436" y="3876641"/>
            <a:chExt cx="3796962" cy="2734917"/>
          </a:xfrm>
        </p:grpSpPr>
        <p:sp>
          <p:nvSpPr>
            <p:cNvPr id="40" name="Freeform 5">
              <a:extLst>
                <a:ext uri="{FF2B5EF4-FFF2-40B4-BE49-F238E27FC236}">
                  <a16:creationId xmlns:a16="http://schemas.microsoft.com/office/drawing/2014/main" id="{D534B824-D7FF-4984-BC3B-C762B298CE2B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A1EC3475-22E3-4F0F-99C0-51788556FFB2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0CDE7D41-E8D0-4227-9D04-3B773D35DD71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3" name="Freeform 9">
              <a:extLst>
                <a:ext uri="{FF2B5EF4-FFF2-40B4-BE49-F238E27FC236}">
                  <a16:creationId xmlns:a16="http://schemas.microsoft.com/office/drawing/2014/main" id="{6921425C-C473-486C-8ABB-01F900F83D2D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44" name="그룹 18">
            <a:extLst>
              <a:ext uri="{FF2B5EF4-FFF2-40B4-BE49-F238E27FC236}">
                <a16:creationId xmlns:a16="http://schemas.microsoft.com/office/drawing/2014/main" id="{1F98E24A-1489-4745-A2AD-D02E9AA2B93F}"/>
              </a:ext>
            </a:extLst>
          </p:cNvPr>
          <p:cNvGrpSpPr/>
          <p:nvPr/>
        </p:nvGrpSpPr>
        <p:grpSpPr>
          <a:xfrm>
            <a:off x="2572031" y="3908671"/>
            <a:ext cx="3710346" cy="2672527"/>
            <a:chOff x="1016436" y="3876641"/>
            <a:chExt cx="3796962" cy="2734917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15611DE3-D470-41C3-B42F-6CB989F1D812}"/>
                </a:ext>
              </a:extLst>
            </p:cNvPr>
            <p:cNvSpPr/>
            <p:nvPr/>
          </p:nvSpPr>
          <p:spPr>
            <a:xfrm>
              <a:off x="3234596" y="3876641"/>
              <a:ext cx="1578802" cy="2734917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7 w 3523460"/>
                <a:gd name="connsiteY0" fmla="*/ 4528242 h 4528242"/>
                <a:gd name="connsiteX1" fmla="*/ 870139 w 3523460"/>
                <a:gd name="connsiteY1" fmla="*/ 4094960 h 4528242"/>
                <a:gd name="connsiteX2" fmla="*/ 432816 w 3523460"/>
                <a:gd name="connsiteY2" fmla="*/ 2274110 h 4528242"/>
                <a:gd name="connsiteX3" fmla="*/ 75008 w 3523460"/>
                <a:gd name="connsiteY3" fmla="*/ 970096 h 4528242"/>
                <a:gd name="connsiteX4" fmla="*/ 750867 w 3523460"/>
                <a:gd name="connsiteY4" fmla="*/ 2107132 h 4528242"/>
                <a:gd name="connsiteX5" fmla="*/ 838333 w 3523460"/>
                <a:gd name="connsiteY5" fmla="*/ 2035571 h 4528242"/>
                <a:gd name="connsiteX6" fmla="*/ 711112 w 3523460"/>
                <a:gd name="connsiteY6" fmla="*/ 214722 h 4528242"/>
                <a:gd name="connsiteX7" fmla="*/ 1235897 w 3523460"/>
                <a:gd name="connsiteY7" fmla="*/ 1868593 h 4528242"/>
                <a:gd name="connsiteX8" fmla="*/ 1315411 w 3523460"/>
                <a:gd name="connsiteY8" fmla="*/ 1852690 h 4528242"/>
                <a:gd name="connsiteX9" fmla="*/ 1458534 w 3523460"/>
                <a:gd name="connsiteY9" fmla="*/ 37 h 4528242"/>
                <a:gd name="connsiteX10" fmla="*/ 1728878 w 3523460"/>
                <a:gd name="connsiteY10" fmla="*/ 1828836 h 4528242"/>
                <a:gd name="connsiteX11" fmla="*/ 1816344 w 3523460"/>
                <a:gd name="connsiteY11" fmla="*/ 1868594 h 4528242"/>
                <a:gd name="connsiteX12" fmla="*/ 2492205 w 3523460"/>
                <a:gd name="connsiteY12" fmla="*/ 333992 h 4528242"/>
                <a:gd name="connsiteX13" fmla="*/ 2221860 w 3523460"/>
                <a:gd name="connsiteY13" fmla="*/ 2011718 h 4528242"/>
                <a:gd name="connsiteX14" fmla="*/ 2325227 w 3523460"/>
                <a:gd name="connsiteY14" fmla="*/ 2711432 h 4528242"/>
                <a:gd name="connsiteX15" fmla="*/ 2762549 w 3523460"/>
                <a:gd name="connsiteY15" fmla="*/ 2266158 h 4528242"/>
                <a:gd name="connsiteX16" fmla="*/ 3509971 w 3523460"/>
                <a:gd name="connsiteY16" fmla="*/ 2162792 h 4528242"/>
                <a:gd name="connsiteX17" fmla="*/ 2778451 w 3523460"/>
                <a:gd name="connsiteY17" fmla="*/ 2942019 h 4528242"/>
                <a:gd name="connsiteX18" fmla="*/ 2118493 w 3523460"/>
                <a:gd name="connsiteY18" fmla="*/ 4007494 h 4528242"/>
                <a:gd name="connsiteX19" fmla="*/ 2126522 w 3523460"/>
                <a:gd name="connsiteY19" fmla="*/ 4522103 h 4528242"/>
                <a:gd name="connsiteX20" fmla="*/ 948467 w 3523460"/>
                <a:gd name="connsiteY20" fmla="*/ 4528242 h 4528242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126522 w 3523460"/>
                <a:gd name="connsiteY19" fmla="*/ 4522103 h 6103601"/>
                <a:gd name="connsiteX20" fmla="*/ 948467 w 3523460"/>
                <a:gd name="connsiteY20" fmla="*/ 6103601 h 6103601"/>
                <a:gd name="connsiteX0" fmla="*/ 948467 w 3523460"/>
                <a:gd name="connsiteY0" fmla="*/ 6103601 h 6103601"/>
                <a:gd name="connsiteX1" fmla="*/ 870139 w 3523460"/>
                <a:gd name="connsiteY1" fmla="*/ 4094960 h 6103601"/>
                <a:gd name="connsiteX2" fmla="*/ 432816 w 3523460"/>
                <a:gd name="connsiteY2" fmla="*/ 2274110 h 6103601"/>
                <a:gd name="connsiteX3" fmla="*/ 75008 w 3523460"/>
                <a:gd name="connsiteY3" fmla="*/ 970096 h 6103601"/>
                <a:gd name="connsiteX4" fmla="*/ 750867 w 3523460"/>
                <a:gd name="connsiteY4" fmla="*/ 2107132 h 6103601"/>
                <a:gd name="connsiteX5" fmla="*/ 838333 w 3523460"/>
                <a:gd name="connsiteY5" fmla="*/ 2035571 h 6103601"/>
                <a:gd name="connsiteX6" fmla="*/ 711112 w 3523460"/>
                <a:gd name="connsiteY6" fmla="*/ 214722 h 6103601"/>
                <a:gd name="connsiteX7" fmla="*/ 1235897 w 3523460"/>
                <a:gd name="connsiteY7" fmla="*/ 1868593 h 6103601"/>
                <a:gd name="connsiteX8" fmla="*/ 1315411 w 3523460"/>
                <a:gd name="connsiteY8" fmla="*/ 1852690 h 6103601"/>
                <a:gd name="connsiteX9" fmla="*/ 1458534 w 3523460"/>
                <a:gd name="connsiteY9" fmla="*/ 37 h 6103601"/>
                <a:gd name="connsiteX10" fmla="*/ 1728878 w 3523460"/>
                <a:gd name="connsiteY10" fmla="*/ 1828836 h 6103601"/>
                <a:gd name="connsiteX11" fmla="*/ 1816344 w 3523460"/>
                <a:gd name="connsiteY11" fmla="*/ 1868594 h 6103601"/>
                <a:gd name="connsiteX12" fmla="*/ 2492205 w 3523460"/>
                <a:gd name="connsiteY12" fmla="*/ 333992 h 6103601"/>
                <a:gd name="connsiteX13" fmla="*/ 2221860 w 3523460"/>
                <a:gd name="connsiteY13" fmla="*/ 2011718 h 6103601"/>
                <a:gd name="connsiteX14" fmla="*/ 2325227 w 3523460"/>
                <a:gd name="connsiteY14" fmla="*/ 2711432 h 6103601"/>
                <a:gd name="connsiteX15" fmla="*/ 2762549 w 3523460"/>
                <a:gd name="connsiteY15" fmla="*/ 2266158 h 6103601"/>
                <a:gd name="connsiteX16" fmla="*/ 3509971 w 3523460"/>
                <a:gd name="connsiteY16" fmla="*/ 2162792 h 6103601"/>
                <a:gd name="connsiteX17" fmla="*/ 2778451 w 3523460"/>
                <a:gd name="connsiteY17" fmla="*/ 2942019 h 6103601"/>
                <a:gd name="connsiteX18" fmla="*/ 2118493 w 3523460"/>
                <a:gd name="connsiteY18" fmla="*/ 4007494 h 6103601"/>
                <a:gd name="connsiteX19" fmla="*/ 2357064 w 3523460"/>
                <a:gd name="connsiteY19" fmla="*/ 6059037 h 6103601"/>
                <a:gd name="connsiteX20" fmla="*/ 948467 w 3523460"/>
                <a:gd name="connsiteY20" fmla="*/ 6103601 h 610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6103601">
                  <a:moveTo>
                    <a:pt x="948467" y="6103601"/>
                  </a:moveTo>
                  <a:cubicBezTo>
                    <a:pt x="873324" y="5891568"/>
                    <a:pt x="1019530" y="4410362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47648" y="4296392"/>
                    <a:pt x="2319958" y="5817847"/>
                    <a:pt x="2357064" y="6059037"/>
                  </a:cubicBezTo>
                  <a:lnTo>
                    <a:pt x="948467" y="6103601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36059920-3654-4007-905D-87231DBC1071}"/>
                </a:ext>
              </a:extLst>
            </p:cNvPr>
            <p:cNvSpPr/>
            <p:nvPr/>
          </p:nvSpPr>
          <p:spPr>
            <a:xfrm>
              <a:off x="2635903" y="4429817"/>
              <a:ext cx="1578802" cy="2167742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9256 w 3523460"/>
                <a:gd name="connsiteY0" fmla="*/ 4777995 h 4777995"/>
                <a:gd name="connsiteX1" fmla="*/ 870139 w 3523460"/>
                <a:gd name="connsiteY1" fmla="*/ 4094960 h 4777995"/>
                <a:gd name="connsiteX2" fmla="*/ 432816 w 3523460"/>
                <a:gd name="connsiteY2" fmla="*/ 2274110 h 4777995"/>
                <a:gd name="connsiteX3" fmla="*/ 75008 w 3523460"/>
                <a:gd name="connsiteY3" fmla="*/ 970096 h 4777995"/>
                <a:gd name="connsiteX4" fmla="*/ 750867 w 3523460"/>
                <a:gd name="connsiteY4" fmla="*/ 2107132 h 4777995"/>
                <a:gd name="connsiteX5" fmla="*/ 838333 w 3523460"/>
                <a:gd name="connsiteY5" fmla="*/ 2035571 h 4777995"/>
                <a:gd name="connsiteX6" fmla="*/ 711112 w 3523460"/>
                <a:gd name="connsiteY6" fmla="*/ 214722 h 4777995"/>
                <a:gd name="connsiteX7" fmla="*/ 1235897 w 3523460"/>
                <a:gd name="connsiteY7" fmla="*/ 1868593 h 4777995"/>
                <a:gd name="connsiteX8" fmla="*/ 1315411 w 3523460"/>
                <a:gd name="connsiteY8" fmla="*/ 1852690 h 4777995"/>
                <a:gd name="connsiteX9" fmla="*/ 1458534 w 3523460"/>
                <a:gd name="connsiteY9" fmla="*/ 37 h 4777995"/>
                <a:gd name="connsiteX10" fmla="*/ 1728878 w 3523460"/>
                <a:gd name="connsiteY10" fmla="*/ 1828836 h 4777995"/>
                <a:gd name="connsiteX11" fmla="*/ 1816344 w 3523460"/>
                <a:gd name="connsiteY11" fmla="*/ 1868594 h 4777995"/>
                <a:gd name="connsiteX12" fmla="*/ 2492205 w 3523460"/>
                <a:gd name="connsiteY12" fmla="*/ 333992 h 4777995"/>
                <a:gd name="connsiteX13" fmla="*/ 2221860 w 3523460"/>
                <a:gd name="connsiteY13" fmla="*/ 2011718 h 4777995"/>
                <a:gd name="connsiteX14" fmla="*/ 2325227 w 3523460"/>
                <a:gd name="connsiteY14" fmla="*/ 2711432 h 4777995"/>
                <a:gd name="connsiteX15" fmla="*/ 2762549 w 3523460"/>
                <a:gd name="connsiteY15" fmla="*/ 2266158 h 4777995"/>
                <a:gd name="connsiteX16" fmla="*/ 3509971 w 3523460"/>
                <a:gd name="connsiteY16" fmla="*/ 2162792 h 4777995"/>
                <a:gd name="connsiteX17" fmla="*/ 2778451 w 3523460"/>
                <a:gd name="connsiteY17" fmla="*/ 2942019 h 4777995"/>
                <a:gd name="connsiteX18" fmla="*/ 2118493 w 3523460"/>
                <a:gd name="connsiteY18" fmla="*/ 4007494 h 4777995"/>
                <a:gd name="connsiteX19" fmla="*/ 2126522 w 3523460"/>
                <a:gd name="connsiteY19" fmla="*/ 4522103 h 4777995"/>
                <a:gd name="connsiteX20" fmla="*/ 929256 w 3523460"/>
                <a:gd name="connsiteY20" fmla="*/ 4777995 h 4777995"/>
                <a:gd name="connsiteX0" fmla="*/ 929256 w 3523460"/>
                <a:gd name="connsiteY0" fmla="*/ 4777995 h 4829491"/>
                <a:gd name="connsiteX1" fmla="*/ 870139 w 3523460"/>
                <a:gd name="connsiteY1" fmla="*/ 4094960 h 4829491"/>
                <a:gd name="connsiteX2" fmla="*/ 432816 w 3523460"/>
                <a:gd name="connsiteY2" fmla="*/ 2274110 h 4829491"/>
                <a:gd name="connsiteX3" fmla="*/ 75008 w 3523460"/>
                <a:gd name="connsiteY3" fmla="*/ 970096 h 4829491"/>
                <a:gd name="connsiteX4" fmla="*/ 750867 w 3523460"/>
                <a:gd name="connsiteY4" fmla="*/ 2107132 h 4829491"/>
                <a:gd name="connsiteX5" fmla="*/ 838333 w 3523460"/>
                <a:gd name="connsiteY5" fmla="*/ 2035571 h 4829491"/>
                <a:gd name="connsiteX6" fmla="*/ 711112 w 3523460"/>
                <a:gd name="connsiteY6" fmla="*/ 214722 h 4829491"/>
                <a:gd name="connsiteX7" fmla="*/ 1235897 w 3523460"/>
                <a:gd name="connsiteY7" fmla="*/ 1868593 h 4829491"/>
                <a:gd name="connsiteX8" fmla="*/ 1315411 w 3523460"/>
                <a:gd name="connsiteY8" fmla="*/ 1852690 h 4829491"/>
                <a:gd name="connsiteX9" fmla="*/ 1458534 w 3523460"/>
                <a:gd name="connsiteY9" fmla="*/ 37 h 4829491"/>
                <a:gd name="connsiteX10" fmla="*/ 1728878 w 3523460"/>
                <a:gd name="connsiteY10" fmla="*/ 1828836 h 4829491"/>
                <a:gd name="connsiteX11" fmla="*/ 1816344 w 3523460"/>
                <a:gd name="connsiteY11" fmla="*/ 1868594 h 4829491"/>
                <a:gd name="connsiteX12" fmla="*/ 2492205 w 3523460"/>
                <a:gd name="connsiteY12" fmla="*/ 333992 h 4829491"/>
                <a:gd name="connsiteX13" fmla="*/ 2221860 w 3523460"/>
                <a:gd name="connsiteY13" fmla="*/ 2011718 h 4829491"/>
                <a:gd name="connsiteX14" fmla="*/ 2325227 w 3523460"/>
                <a:gd name="connsiteY14" fmla="*/ 2711432 h 4829491"/>
                <a:gd name="connsiteX15" fmla="*/ 2762549 w 3523460"/>
                <a:gd name="connsiteY15" fmla="*/ 2266158 h 4829491"/>
                <a:gd name="connsiteX16" fmla="*/ 3509971 w 3523460"/>
                <a:gd name="connsiteY16" fmla="*/ 2162792 h 4829491"/>
                <a:gd name="connsiteX17" fmla="*/ 2778451 w 3523460"/>
                <a:gd name="connsiteY17" fmla="*/ 2942019 h 4829491"/>
                <a:gd name="connsiteX18" fmla="*/ 2118493 w 3523460"/>
                <a:gd name="connsiteY18" fmla="*/ 4007494 h 4829491"/>
                <a:gd name="connsiteX19" fmla="*/ 2145734 w 3523460"/>
                <a:gd name="connsiteY19" fmla="*/ 4829491 h 4829491"/>
                <a:gd name="connsiteX20" fmla="*/ 929256 w 3523460"/>
                <a:gd name="connsiteY20" fmla="*/ 4777995 h 482949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4 w 3523460"/>
                <a:gd name="connsiteY19" fmla="*/ 4829491 h 4854841"/>
                <a:gd name="connsiteX20" fmla="*/ 929256 w 3523460"/>
                <a:gd name="connsiteY20" fmla="*/ 4854841 h 4854841"/>
                <a:gd name="connsiteX0" fmla="*/ 929256 w 3523460"/>
                <a:gd name="connsiteY0" fmla="*/ 4854841 h 4854841"/>
                <a:gd name="connsiteX1" fmla="*/ 870139 w 3523460"/>
                <a:gd name="connsiteY1" fmla="*/ 4094960 h 4854841"/>
                <a:gd name="connsiteX2" fmla="*/ 432816 w 3523460"/>
                <a:gd name="connsiteY2" fmla="*/ 2274110 h 4854841"/>
                <a:gd name="connsiteX3" fmla="*/ 75008 w 3523460"/>
                <a:gd name="connsiteY3" fmla="*/ 970096 h 4854841"/>
                <a:gd name="connsiteX4" fmla="*/ 750867 w 3523460"/>
                <a:gd name="connsiteY4" fmla="*/ 2107132 h 4854841"/>
                <a:gd name="connsiteX5" fmla="*/ 838333 w 3523460"/>
                <a:gd name="connsiteY5" fmla="*/ 2035571 h 4854841"/>
                <a:gd name="connsiteX6" fmla="*/ 711112 w 3523460"/>
                <a:gd name="connsiteY6" fmla="*/ 214722 h 4854841"/>
                <a:gd name="connsiteX7" fmla="*/ 1235897 w 3523460"/>
                <a:gd name="connsiteY7" fmla="*/ 1868593 h 4854841"/>
                <a:gd name="connsiteX8" fmla="*/ 1315411 w 3523460"/>
                <a:gd name="connsiteY8" fmla="*/ 1852690 h 4854841"/>
                <a:gd name="connsiteX9" fmla="*/ 1458534 w 3523460"/>
                <a:gd name="connsiteY9" fmla="*/ 37 h 4854841"/>
                <a:gd name="connsiteX10" fmla="*/ 1728878 w 3523460"/>
                <a:gd name="connsiteY10" fmla="*/ 1828836 h 4854841"/>
                <a:gd name="connsiteX11" fmla="*/ 1816344 w 3523460"/>
                <a:gd name="connsiteY11" fmla="*/ 1868594 h 4854841"/>
                <a:gd name="connsiteX12" fmla="*/ 2492205 w 3523460"/>
                <a:gd name="connsiteY12" fmla="*/ 333992 h 4854841"/>
                <a:gd name="connsiteX13" fmla="*/ 2221860 w 3523460"/>
                <a:gd name="connsiteY13" fmla="*/ 2011718 h 4854841"/>
                <a:gd name="connsiteX14" fmla="*/ 2325227 w 3523460"/>
                <a:gd name="connsiteY14" fmla="*/ 2711432 h 4854841"/>
                <a:gd name="connsiteX15" fmla="*/ 2762549 w 3523460"/>
                <a:gd name="connsiteY15" fmla="*/ 2266158 h 4854841"/>
                <a:gd name="connsiteX16" fmla="*/ 3509971 w 3523460"/>
                <a:gd name="connsiteY16" fmla="*/ 2162792 h 4854841"/>
                <a:gd name="connsiteX17" fmla="*/ 2778451 w 3523460"/>
                <a:gd name="connsiteY17" fmla="*/ 2942019 h 4854841"/>
                <a:gd name="connsiteX18" fmla="*/ 2118493 w 3523460"/>
                <a:gd name="connsiteY18" fmla="*/ 4007494 h 4854841"/>
                <a:gd name="connsiteX19" fmla="*/ 2145735 w 3523460"/>
                <a:gd name="connsiteY19" fmla="*/ 4837820 h 4854841"/>
                <a:gd name="connsiteX20" fmla="*/ 929256 w 3523460"/>
                <a:gd name="connsiteY20" fmla="*/ 4854841 h 4854841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  <a:gd name="connsiteX0" fmla="*/ 929257 w 3523460"/>
                <a:gd name="connsiteY0" fmla="*/ 4829855 h 4837820"/>
                <a:gd name="connsiteX1" fmla="*/ 870139 w 3523460"/>
                <a:gd name="connsiteY1" fmla="*/ 4094960 h 4837820"/>
                <a:gd name="connsiteX2" fmla="*/ 432816 w 3523460"/>
                <a:gd name="connsiteY2" fmla="*/ 2274110 h 4837820"/>
                <a:gd name="connsiteX3" fmla="*/ 75008 w 3523460"/>
                <a:gd name="connsiteY3" fmla="*/ 970096 h 4837820"/>
                <a:gd name="connsiteX4" fmla="*/ 750867 w 3523460"/>
                <a:gd name="connsiteY4" fmla="*/ 2107132 h 4837820"/>
                <a:gd name="connsiteX5" fmla="*/ 838333 w 3523460"/>
                <a:gd name="connsiteY5" fmla="*/ 2035571 h 4837820"/>
                <a:gd name="connsiteX6" fmla="*/ 711112 w 3523460"/>
                <a:gd name="connsiteY6" fmla="*/ 214722 h 4837820"/>
                <a:gd name="connsiteX7" fmla="*/ 1235897 w 3523460"/>
                <a:gd name="connsiteY7" fmla="*/ 1868593 h 4837820"/>
                <a:gd name="connsiteX8" fmla="*/ 1315411 w 3523460"/>
                <a:gd name="connsiteY8" fmla="*/ 1852690 h 4837820"/>
                <a:gd name="connsiteX9" fmla="*/ 1458534 w 3523460"/>
                <a:gd name="connsiteY9" fmla="*/ 37 h 4837820"/>
                <a:gd name="connsiteX10" fmla="*/ 1728878 w 3523460"/>
                <a:gd name="connsiteY10" fmla="*/ 1828836 h 4837820"/>
                <a:gd name="connsiteX11" fmla="*/ 1816344 w 3523460"/>
                <a:gd name="connsiteY11" fmla="*/ 1868594 h 4837820"/>
                <a:gd name="connsiteX12" fmla="*/ 2492205 w 3523460"/>
                <a:gd name="connsiteY12" fmla="*/ 333992 h 4837820"/>
                <a:gd name="connsiteX13" fmla="*/ 2221860 w 3523460"/>
                <a:gd name="connsiteY13" fmla="*/ 2011718 h 4837820"/>
                <a:gd name="connsiteX14" fmla="*/ 2325227 w 3523460"/>
                <a:gd name="connsiteY14" fmla="*/ 2711432 h 4837820"/>
                <a:gd name="connsiteX15" fmla="*/ 2762549 w 3523460"/>
                <a:gd name="connsiteY15" fmla="*/ 2266158 h 4837820"/>
                <a:gd name="connsiteX16" fmla="*/ 3509971 w 3523460"/>
                <a:gd name="connsiteY16" fmla="*/ 2162792 h 4837820"/>
                <a:gd name="connsiteX17" fmla="*/ 2778451 w 3523460"/>
                <a:gd name="connsiteY17" fmla="*/ 2942019 h 4837820"/>
                <a:gd name="connsiteX18" fmla="*/ 2118493 w 3523460"/>
                <a:gd name="connsiteY18" fmla="*/ 4007494 h 4837820"/>
                <a:gd name="connsiteX19" fmla="*/ 2145735 w 3523460"/>
                <a:gd name="connsiteY19" fmla="*/ 4837820 h 4837820"/>
                <a:gd name="connsiteX20" fmla="*/ 929257 w 3523460"/>
                <a:gd name="connsiteY20" fmla="*/ 4829855 h 483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837820">
                  <a:moveTo>
                    <a:pt x="929257" y="4829855"/>
                  </a:moveTo>
                  <a:cubicBezTo>
                    <a:pt x="937409" y="4667798"/>
                    <a:pt x="977884" y="4352057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097672" y="4371359"/>
                    <a:pt x="2108629" y="4596630"/>
                    <a:pt x="2145735" y="4837820"/>
                  </a:cubicBezTo>
                  <a:lnTo>
                    <a:pt x="929257" y="4829855"/>
                  </a:lnTo>
                  <a:close/>
                </a:path>
              </a:pathLst>
            </a:custGeom>
            <a:solidFill>
              <a:schemeClr val="accent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AF03CEC4-3EC5-468F-9628-25A9DF6F091D}"/>
                </a:ext>
              </a:extLst>
            </p:cNvPr>
            <p:cNvSpPr/>
            <p:nvPr/>
          </p:nvSpPr>
          <p:spPr>
            <a:xfrm flipH="1">
              <a:off x="1753574" y="4584405"/>
              <a:ext cx="1578802" cy="2018810"/>
            </a:xfrm>
            <a:custGeom>
              <a:avLst/>
              <a:gdLst>
                <a:gd name="connsiteX0" fmla="*/ 811033 w 3490622"/>
                <a:gd name="connsiteY0" fmla="*/ 4778734 h 4778734"/>
                <a:gd name="connsiteX1" fmla="*/ 803081 w 3490622"/>
                <a:gd name="connsiteY1" fmla="*/ 4341412 h 4778734"/>
                <a:gd name="connsiteX2" fmla="*/ 437321 w 3490622"/>
                <a:gd name="connsiteY2" fmla="*/ 2313830 h 4778734"/>
                <a:gd name="connsiteX3" fmla="*/ 0 w 3490622"/>
                <a:gd name="connsiteY3" fmla="*/ 938254 h 4778734"/>
                <a:gd name="connsiteX4" fmla="*/ 747422 w 3490622"/>
                <a:gd name="connsiteY4" fmla="*/ 2019631 h 4778734"/>
                <a:gd name="connsiteX5" fmla="*/ 667909 w 3490622"/>
                <a:gd name="connsiteY5" fmla="*/ 182880 h 4778734"/>
                <a:gd name="connsiteX6" fmla="*/ 1264257 w 3490622"/>
                <a:gd name="connsiteY6" fmla="*/ 1804946 h 4778734"/>
                <a:gd name="connsiteX7" fmla="*/ 1407380 w 3490622"/>
                <a:gd name="connsiteY7" fmla="*/ 0 h 4778734"/>
                <a:gd name="connsiteX8" fmla="*/ 1757238 w 3490622"/>
                <a:gd name="connsiteY8" fmla="*/ 1868557 h 4778734"/>
                <a:gd name="connsiteX9" fmla="*/ 2456953 w 3490622"/>
                <a:gd name="connsiteY9" fmla="*/ 333955 h 4778734"/>
                <a:gd name="connsiteX10" fmla="*/ 2194560 w 3490622"/>
                <a:gd name="connsiteY10" fmla="*/ 2003729 h 4778734"/>
                <a:gd name="connsiteX11" fmla="*/ 2305878 w 3490622"/>
                <a:gd name="connsiteY11" fmla="*/ 2759103 h 4778734"/>
                <a:gd name="connsiteX12" fmla="*/ 2623930 w 3490622"/>
                <a:gd name="connsiteY12" fmla="*/ 2361537 h 4778734"/>
                <a:gd name="connsiteX13" fmla="*/ 3490622 w 3490622"/>
                <a:gd name="connsiteY13" fmla="*/ 2210463 h 4778734"/>
                <a:gd name="connsiteX14" fmla="*/ 2759102 w 3490622"/>
                <a:gd name="connsiteY14" fmla="*/ 2989690 h 4778734"/>
                <a:gd name="connsiteX15" fmla="*/ 2051436 w 3490622"/>
                <a:gd name="connsiteY15" fmla="*/ 4007457 h 4778734"/>
                <a:gd name="connsiteX16" fmla="*/ 2210462 w 3490622"/>
                <a:gd name="connsiteY16" fmla="*/ 4778734 h 4778734"/>
                <a:gd name="connsiteX17" fmla="*/ 811033 w 3490622"/>
                <a:gd name="connsiteY17" fmla="*/ 4778734 h 4778734"/>
                <a:gd name="connsiteX0" fmla="*/ 755374 w 3434963"/>
                <a:gd name="connsiteY0" fmla="*/ 4778734 h 4778734"/>
                <a:gd name="connsiteX1" fmla="*/ 747422 w 3434963"/>
                <a:gd name="connsiteY1" fmla="*/ 4341412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87179 w 3434963"/>
                <a:gd name="connsiteY1" fmla="*/ 426985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1995777 w 3434963"/>
                <a:gd name="connsiteY15" fmla="*/ 4007457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34963"/>
                <a:gd name="connsiteY0" fmla="*/ 4778734 h 4778734"/>
                <a:gd name="connsiteX1" fmla="*/ 795131 w 3434963"/>
                <a:gd name="connsiteY1" fmla="*/ 4142631 h 4778734"/>
                <a:gd name="connsiteX2" fmla="*/ 381662 w 3434963"/>
                <a:gd name="connsiteY2" fmla="*/ 2313830 h 4778734"/>
                <a:gd name="connsiteX3" fmla="*/ 0 w 3434963"/>
                <a:gd name="connsiteY3" fmla="*/ 1017767 h 4778734"/>
                <a:gd name="connsiteX4" fmla="*/ 691763 w 3434963"/>
                <a:gd name="connsiteY4" fmla="*/ 2019631 h 4778734"/>
                <a:gd name="connsiteX5" fmla="*/ 612250 w 3434963"/>
                <a:gd name="connsiteY5" fmla="*/ 182880 h 4778734"/>
                <a:gd name="connsiteX6" fmla="*/ 1208598 w 3434963"/>
                <a:gd name="connsiteY6" fmla="*/ 1804946 h 4778734"/>
                <a:gd name="connsiteX7" fmla="*/ 1351721 w 3434963"/>
                <a:gd name="connsiteY7" fmla="*/ 0 h 4778734"/>
                <a:gd name="connsiteX8" fmla="*/ 1701579 w 3434963"/>
                <a:gd name="connsiteY8" fmla="*/ 1868557 h 4778734"/>
                <a:gd name="connsiteX9" fmla="*/ 2401294 w 3434963"/>
                <a:gd name="connsiteY9" fmla="*/ 333955 h 4778734"/>
                <a:gd name="connsiteX10" fmla="*/ 2138901 w 3434963"/>
                <a:gd name="connsiteY10" fmla="*/ 2003729 h 4778734"/>
                <a:gd name="connsiteX11" fmla="*/ 2250219 w 3434963"/>
                <a:gd name="connsiteY11" fmla="*/ 2759103 h 4778734"/>
                <a:gd name="connsiteX12" fmla="*/ 2568271 w 3434963"/>
                <a:gd name="connsiteY12" fmla="*/ 2361537 h 4778734"/>
                <a:gd name="connsiteX13" fmla="*/ 3434963 w 3434963"/>
                <a:gd name="connsiteY13" fmla="*/ 2210463 h 4778734"/>
                <a:gd name="connsiteX14" fmla="*/ 2703443 w 3434963"/>
                <a:gd name="connsiteY14" fmla="*/ 2989690 h 4778734"/>
                <a:gd name="connsiteX15" fmla="*/ 2043485 w 3434963"/>
                <a:gd name="connsiteY15" fmla="*/ 4055165 h 4778734"/>
                <a:gd name="connsiteX16" fmla="*/ 2154803 w 3434963"/>
                <a:gd name="connsiteY16" fmla="*/ 4778734 h 4778734"/>
                <a:gd name="connsiteX17" fmla="*/ 755374 w 3434963"/>
                <a:gd name="connsiteY17" fmla="*/ 4778734 h 4778734"/>
                <a:gd name="connsiteX0" fmla="*/ 755374 w 3446514"/>
                <a:gd name="connsiteY0" fmla="*/ 4778734 h 4778734"/>
                <a:gd name="connsiteX1" fmla="*/ 795131 w 3446514"/>
                <a:gd name="connsiteY1" fmla="*/ 4142631 h 4778734"/>
                <a:gd name="connsiteX2" fmla="*/ 381662 w 3446514"/>
                <a:gd name="connsiteY2" fmla="*/ 2313830 h 4778734"/>
                <a:gd name="connsiteX3" fmla="*/ 0 w 3446514"/>
                <a:gd name="connsiteY3" fmla="*/ 1017767 h 4778734"/>
                <a:gd name="connsiteX4" fmla="*/ 691763 w 3446514"/>
                <a:gd name="connsiteY4" fmla="*/ 2019631 h 4778734"/>
                <a:gd name="connsiteX5" fmla="*/ 612250 w 3446514"/>
                <a:gd name="connsiteY5" fmla="*/ 182880 h 4778734"/>
                <a:gd name="connsiteX6" fmla="*/ 1208598 w 3446514"/>
                <a:gd name="connsiteY6" fmla="*/ 1804946 h 4778734"/>
                <a:gd name="connsiteX7" fmla="*/ 1351721 w 3446514"/>
                <a:gd name="connsiteY7" fmla="*/ 0 h 4778734"/>
                <a:gd name="connsiteX8" fmla="*/ 1701579 w 3446514"/>
                <a:gd name="connsiteY8" fmla="*/ 1868557 h 4778734"/>
                <a:gd name="connsiteX9" fmla="*/ 2401294 w 3446514"/>
                <a:gd name="connsiteY9" fmla="*/ 333955 h 4778734"/>
                <a:gd name="connsiteX10" fmla="*/ 2138901 w 3446514"/>
                <a:gd name="connsiteY10" fmla="*/ 2003729 h 4778734"/>
                <a:gd name="connsiteX11" fmla="*/ 2250219 w 3446514"/>
                <a:gd name="connsiteY11" fmla="*/ 2759103 h 4778734"/>
                <a:gd name="connsiteX12" fmla="*/ 2568271 w 3446514"/>
                <a:gd name="connsiteY12" fmla="*/ 2361537 h 4778734"/>
                <a:gd name="connsiteX13" fmla="*/ 3434963 w 3446514"/>
                <a:gd name="connsiteY13" fmla="*/ 2210463 h 4778734"/>
                <a:gd name="connsiteX14" fmla="*/ 2703443 w 3446514"/>
                <a:gd name="connsiteY14" fmla="*/ 2989690 h 4778734"/>
                <a:gd name="connsiteX15" fmla="*/ 2043485 w 3446514"/>
                <a:gd name="connsiteY15" fmla="*/ 4055165 h 4778734"/>
                <a:gd name="connsiteX16" fmla="*/ 2154803 w 3446514"/>
                <a:gd name="connsiteY16" fmla="*/ 4778734 h 4778734"/>
                <a:gd name="connsiteX17" fmla="*/ 755374 w 3446514"/>
                <a:gd name="connsiteY17" fmla="*/ 4778734 h 4778734"/>
                <a:gd name="connsiteX0" fmla="*/ 755374 w 3448610"/>
                <a:gd name="connsiteY0" fmla="*/ 4778734 h 4778734"/>
                <a:gd name="connsiteX1" fmla="*/ 795131 w 3448610"/>
                <a:gd name="connsiteY1" fmla="*/ 4142631 h 4778734"/>
                <a:gd name="connsiteX2" fmla="*/ 381662 w 3448610"/>
                <a:gd name="connsiteY2" fmla="*/ 2313830 h 4778734"/>
                <a:gd name="connsiteX3" fmla="*/ 0 w 3448610"/>
                <a:gd name="connsiteY3" fmla="*/ 1017767 h 4778734"/>
                <a:gd name="connsiteX4" fmla="*/ 691763 w 3448610"/>
                <a:gd name="connsiteY4" fmla="*/ 2019631 h 4778734"/>
                <a:gd name="connsiteX5" fmla="*/ 612250 w 3448610"/>
                <a:gd name="connsiteY5" fmla="*/ 182880 h 4778734"/>
                <a:gd name="connsiteX6" fmla="*/ 1208598 w 3448610"/>
                <a:gd name="connsiteY6" fmla="*/ 1804946 h 4778734"/>
                <a:gd name="connsiteX7" fmla="*/ 1351721 w 3448610"/>
                <a:gd name="connsiteY7" fmla="*/ 0 h 4778734"/>
                <a:gd name="connsiteX8" fmla="*/ 1701579 w 3448610"/>
                <a:gd name="connsiteY8" fmla="*/ 1868557 h 4778734"/>
                <a:gd name="connsiteX9" fmla="*/ 2401294 w 3448610"/>
                <a:gd name="connsiteY9" fmla="*/ 333955 h 4778734"/>
                <a:gd name="connsiteX10" fmla="*/ 2138901 w 3448610"/>
                <a:gd name="connsiteY10" fmla="*/ 2003729 h 4778734"/>
                <a:gd name="connsiteX11" fmla="*/ 2250219 w 3448610"/>
                <a:gd name="connsiteY11" fmla="*/ 2759103 h 4778734"/>
                <a:gd name="connsiteX12" fmla="*/ 2687541 w 3448610"/>
                <a:gd name="connsiteY12" fmla="*/ 2313829 h 4778734"/>
                <a:gd name="connsiteX13" fmla="*/ 3434963 w 3448610"/>
                <a:gd name="connsiteY13" fmla="*/ 2210463 h 4778734"/>
                <a:gd name="connsiteX14" fmla="*/ 2703443 w 3448610"/>
                <a:gd name="connsiteY14" fmla="*/ 2989690 h 4778734"/>
                <a:gd name="connsiteX15" fmla="*/ 2043485 w 3448610"/>
                <a:gd name="connsiteY15" fmla="*/ 4055165 h 4778734"/>
                <a:gd name="connsiteX16" fmla="*/ 2154803 w 3448610"/>
                <a:gd name="connsiteY16" fmla="*/ 4778734 h 4778734"/>
                <a:gd name="connsiteX17" fmla="*/ 755374 w 3448610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81662 w 3448452"/>
                <a:gd name="connsiteY2" fmla="*/ 2313830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755374 w 3448452"/>
                <a:gd name="connsiteY0" fmla="*/ 4778734 h 4778734"/>
                <a:gd name="connsiteX1" fmla="*/ 795131 w 3448452"/>
                <a:gd name="connsiteY1" fmla="*/ 4142631 h 4778734"/>
                <a:gd name="connsiteX2" fmla="*/ 357808 w 3448452"/>
                <a:gd name="connsiteY2" fmla="*/ 2321781 h 4778734"/>
                <a:gd name="connsiteX3" fmla="*/ 0 w 3448452"/>
                <a:gd name="connsiteY3" fmla="*/ 1017767 h 4778734"/>
                <a:gd name="connsiteX4" fmla="*/ 691763 w 3448452"/>
                <a:gd name="connsiteY4" fmla="*/ 2019631 h 4778734"/>
                <a:gd name="connsiteX5" fmla="*/ 612250 w 3448452"/>
                <a:gd name="connsiteY5" fmla="*/ 182880 h 4778734"/>
                <a:gd name="connsiteX6" fmla="*/ 1208598 w 3448452"/>
                <a:gd name="connsiteY6" fmla="*/ 1804946 h 4778734"/>
                <a:gd name="connsiteX7" fmla="*/ 1351721 w 3448452"/>
                <a:gd name="connsiteY7" fmla="*/ 0 h 4778734"/>
                <a:gd name="connsiteX8" fmla="*/ 1701579 w 3448452"/>
                <a:gd name="connsiteY8" fmla="*/ 1868557 h 4778734"/>
                <a:gd name="connsiteX9" fmla="*/ 2401294 w 3448452"/>
                <a:gd name="connsiteY9" fmla="*/ 333955 h 4778734"/>
                <a:gd name="connsiteX10" fmla="*/ 2138901 w 3448452"/>
                <a:gd name="connsiteY10" fmla="*/ 2003729 h 4778734"/>
                <a:gd name="connsiteX11" fmla="*/ 2250219 w 3448452"/>
                <a:gd name="connsiteY11" fmla="*/ 2759103 h 4778734"/>
                <a:gd name="connsiteX12" fmla="*/ 2687541 w 3448452"/>
                <a:gd name="connsiteY12" fmla="*/ 2313829 h 4778734"/>
                <a:gd name="connsiteX13" fmla="*/ 3434963 w 3448452"/>
                <a:gd name="connsiteY13" fmla="*/ 2210463 h 4778734"/>
                <a:gd name="connsiteX14" fmla="*/ 2703443 w 3448452"/>
                <a:gd name="connsiteY14" fmla="*/ 2989690 h 4778734"/>
                <a:gd name="connsiteX15" fmla="*/ 2043485 w 3448452"/>
                <a:gd name="connsiteY15" fmla="*/ 4055165 h 4778734"/>
                <a:gd name="connsiteX16" fmla="*/ 2154803 w 3448452"/>
                <a:gd name="connsiteY16" fmla="*/ 4778734 h 4778734"/>
                <a:gd name="connsiteX17" fmla="*/ 755374 w 3448452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687258 w 3523460"/>
                <a:gd name="connsiteY5" fmla="*/ 182880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83606 w 3523460"/>
                <a:gd name="connsiteY6" fmla="*/ 1804946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78734 h 4778734"/>
                <a:gd name="connsiteX1" fmla="*/ 870139 w 3523460"/>
                <a:gd name="connsiteY1" fmla="*/ 4142631 h 4778734"/>
                <a:gd name="connsiteX2" fmla="*/ 432816 w 3523460"/>
                <a:gd name="connsiteY2" fmla="*/ 2321781 h 4778734"/>
                <a:gd name="connsiteX3" fmla="*/ 75008 w 3523460"/>
                <a:gd name="connsiteY3" fmla="*/ 1017767 h 4778734"/>
                <a:gd name="connsiteX4" fmla="*/ 766771 w 3523460"/>
                <a:gd name="connsiteY4" fmla="*/ 2019631 h 4778734"/>
                <a:gd name="connsiteX5" fmla="*/ 711112 w 3523460"/>
                <a:gd name="connsiteY5" fmla="*/ 262393 h 4778734"/>
                <a:gd name="connsiteX6" fmla="*/ 1251801 w 3523460"/>
                <a:gd name="connsiteY6" fmla="*/ 1812897 h 4778734"/>
                <a:gd name="connsiteX7" fmla="*/ 1426729 w 3523460"/>
                <a:gd name="connsiteY7" fmla="*/ 0 h 4778734"/>
                <a:gd name="connsiteX8" fmla="*/ 1776587 w 3523460"/>
                <a:gd name="connsiteY8" fmla="*/ 1868557 h 4778734"/>
                <a:gd name="connsiteX9" fmla="*/ 2476302 w 3523460"/>
                <a:gd name="connsiteY9" fmla="*/ 333955 h 4778734"/>
                <a:gd name="connsiteX10" fmla="*/ 2213909 w 3523460"/>
                <a:gd name="connsiteY10" fmla="*/ 2003729 h 4778734"/>
                <a:gd name="connsiteX11" fmla="*/ 2325227 w 3523460"/>
                <a:gd name="connsiteY11" fmla="*/ 2759103 h 4778734"/>
                <a:gd name="connsiteX12" fmla="*/ 2762549 w 3523460"/>
                <a:gd name="connsiteY12" fmla="*/ 2313829 h 4778734"/>
                <a:gd name="connsiteX13" fmla="*/ 3509971 w 3523460"/>
                <a:gd name="connsiteY13" fmla="*/ 2210463 h 4778734"/>
                <a:gd name="connsiteX14" fmla="*/ 2778451 w 3523460"/>
                <a:gd name="connsiteY14" fmla="*/ 2989690 h 4778734"/>
                <a:gd name="connsiteX15" fmla="*/ 2118493 w 3523460"/>
                <a:gd name="connsiteY15" fmla="*/ 4055165 h 4778734"/>
                <a:gd name="connsiteX16" fmla="*/ 2229811 w 3523460"/>
                <a:gd name="connsiteY16" fmla="*/ 4778734 h 4778734"/>
                <a:gd name="connsiteX17" fmla="*/ 830382 w 3523460"/>
                <a:gd name="connsiteY17" fmla="*/ 4778734 h 4778734"/>
                <a:gd name="connsiteX0" fmla="*/ 830382 w 3523460"/>
                <a:gd name="connsiteY0" fmla="*/ 4731026 h 4731026"/>
                <a:gd name="connsiteX1" fmla="*/ 870139 w 3523460"/>
                <a:gd name="connsiteY1" fmla="*/ 4094923 h 4731026"/>
                <a:gd name="connsiteX2" fmla="*/ 432816 w 3523460"/>
                <a:gd name="connsiteY2" fmla="*/ 2274073 h 4731026"/>
                <a:gd name="connsiteX3" fmla="*/ 75008 w 3523460"/>
                <a:gd name="connsiteY3" fmla="*/ 970059 h 4731026"/>
                <a:gd name="connsiteX4" fmla="*/ 766771 w 3523460"/>
                <a:gd name="connsiteY4" fmla="*/ 1971923 h 4731026"/>
                <a:gd name="connsiteX5" fmla="*/ 711112 w 3523460"/>
                <a:gd name="connsiteY5" fmla="*/ 214685 h 4731026"/>
                <a:gd name="connsiteX6" fmla="*/ 1251801 w 3523460"/>
                <a:gd name="connsiteY6" fmla="*/ 1765189 h 4731026"/>
                <a:gd name="connsiteX7" fmla="*/ 1458534 w 3523460"/>
                <a:gd name="connsiteY7" fmla="*/ 0 h 4731026"/>
                <a:gd name="connsiteX8" fmla="*/ 1776587 w 3523460"/>
                <a:gd name="connsiteY8" fmla="*/ 1820849 h 4731026"/>
                <a:gd name="connsiteX9" fmla="*/ 2476302 w 3523460"/>
                <a:gd name="connsiteY9" fmla="*/ 286247 h 4731026"/>
                <a:gd name="connsiteX10" fmla="*/ 2213909 w 3523460"/>
                <a:gd name="connsiteY10" fmla="*/ 1956021 h 4731026"/>
                <a:gd name="connsiteX11" fmla="*/ 2325227 w 3523460"/>
                <a:gd name="connsiteY11" fmla="*/ 2711395 h 4731026"/>
                <a:gd name="connsiteX12" fmla="*/ 2762549 w 3523460"/>
                <a:gd name="connsiteY12" fmla="*/ 2266121 h 4731026"/>
                <a:gd name="connsiteX13" fmla="*/ 3509971 w 3523460"/>
                <a:gd name="connsiteY13" fmla="*/ 2162755 h 4731026"/>
                <a:gd name="connsiteX14" fmla="*/ 2778451 w 3523460"/>
                <a:gd name="connsiteY14" fmla="*/ 2941982 h 4731026"/>
                <a:gd name="connsiteX15" fmla="*/ 2118493 w 3523460"/>
                <a:gd name="connsiteY15" fmla="*/ 4007457 h 4731026"/>
                <a:gd name="connsiteX16" fmla="*/ 2229811 w 3523460"/>
                <a:gd name="connsiteY16" fmla="*/ 4731026 h 4731026"/>
                <a:gd name="connsiteX17" fmla="*/ 830382 w 3523460"/>
                <a:gd name="connsiteY17" fmla="*/ 4731026 h 473102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76302 w 3523460"/>
                <a:gd name="connsiteY9" fmla="*/ 286597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13909 w 3523460"/>
                <a:gd name="connsiteY10" fmla="*/ 195637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76587 w 3523460"/>
                <a:gd name="connsiteY8" fmla="*/ 1821199 h 4731376"/>
                <a:gd name="connsiteX9" fmla="*/ 2492205 w 3523460"/>
                <a:gd name="connsiteY9" fmla="*/ 334305 h 4731376"/>
                <a:gd name="connsiteX10" fmla="*/ 2221860 w 3523460"/>
                <a:gd name="connsiteY10" fmla="*/ 2012031 h 4731376"/>
                <a:gd name="connsiteX11" fmla="*/ 2325227 w 3523460"/>
                <a:gd name="connsiteY11" fmla="*/ 2711745 h 4731376"/>
                <a:gd name="connsiteX12" fmla="*/ 2762549 w 3523460"/>
                <a:gd name="connsiteY12" fmla="*/ 2266471 h 4731376"/>
                <a:gd name="connsiteX13" fmla="*/ 3509971 w 3523460"/>
                <a:gd name="connsiteY13" fmla="*/ 2163105 h 4731376"/>
                <a:gd name="connsiteX14" fmla="*/ 2778451 w 3523460"/>
                <a:gd name="connsiteY14" fmla="*/ 2942332 h 4731376"/>
                <a:gd name="connsiteX15" fmla="*/ 2118493 w 3523460"/>
                <a:gd name="connsiteY15" fmla="*/ 4007807 h 4731376"/>
                <a:gd name="connsiteX16" fmla="*/ 2229811 w 3523460"/>
                <a:gd name="connsiteY16" fmla="*/ 4731376 h 4731376"/>
                <a:gd name="connsiteX17" fmla="*/ 830382 w 3523460"/>
                <a:gd name="connsiteY17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776587 w 3523460"/>
                <a:gd name="connsiteY9" fmla="*/ 1821199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673219 w 3523460"/>
                <a:gd name="connsiteY8" fmla="*/ 1757587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51801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275655 w 3523460"/>
                <a:gd name="connsiteY6" fmla="*/ 1765539 h 4731376"/>
                <a:gd name="connsiteX7" fmla="*/ 1458534 w 3523460"/>
                <a:gd name="connsiteY7" fmla="*/ 350 h 4731376"/>
                <a:gd name="connsiteX8" fmla="*/ 1705024 w 3523460"/>
                <a:gd name="connsiteY8" fmla="*/ 1813246 h 4731376"/>
                <a:gd name="connsiteX9" fmla="*/ 1808393 w 3523460"/>
                <a:gd name="connsiteY9" fmla="*/ 1868907 h 4731376"/>
                <a:gd name="connsiteX10" fmla="*/ 2492205 w 3523460"/>
                <a:gd name="connsiteY10" fmla="*/ 334305 h 4731376"/>
                <a:gd name="connsiteX11" fmla="*/ 2221860 w 3523460"/>
                <a:gd name="connsiteY11" fmla="*/ 2012031 h 4731376"/>
                <a:gd name="connsiteX12" fmla="*/ 2325227 w 3523460"/>
                <a:gd name="connsiteY12" fmla="*/ 2711745 h 4731376"/>
                <a:gd name="connsiteX13" fmla="*/ 2762549 w 3523460"/>
                <a:gd name="connsiteY13" fmla="*/ 2266471 h 4731376"/>
                <a:gd name="connsiteX14" fmla="*/ 3509971 w 3523460"/>
                <a:gd name="connsiteY14" fmla="*/ 2163105 h 4731376"/>
                <a:gd name="connsiteX15" fmla="*/ 2778451 w 3523460"/>
                <a:gd name="connsiteY15" fmla="*/ 2942332 h 4731376"/>
                <a:gd name="connsiteX16" fmla="*/ 2118493 w 3523460"/>
                <a:gd name="connsiteY16" fmla="*/ 4007807 h 4731376"/>
                <a:gd name="connsiteX17" fmla="*/ 2229811 w 3523460"/>
                <a:gd name="connsiteY17" fmla="*/ 4731376 h 4731376"/>
                <a:gd name="connsiteX18" fmla="*/ 830382 w 3523460"/>
                <a:gd name="connsiteY18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48433 w 3523460"/>
                <a:gd name="connsiteY6" fmla="*/ 1717831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08393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92761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376 h 4731376"/>
                <a:gd name="connsiteX1" fmla="*/ 870139 w 3523460"/>
                <a:gd name="connsiteY1" fmla="*/ 4095273 h 4731376"/>
                <a:gd name="connsiteX2" fmla="*/ 432816 w 3523460"/>
                <a:gd name="connsiteY2" fmla="*/ 2274423 h 4731376"/>
                <a:gd name="connsiteX3" fmla="*/ 75008 w 3523460"/>
                <a:gd name="connsiteY3" fmla="*/ 970409 h 4731376"/>
                <a:gd name="connsiteX4" fmla="*/ 766771 w 3523460"/>
                <a:gd name="connsiteY4" fmla="*/ 1972273 h 4731376"/>
                <a:gd name="connsiteX5" fmla="*/ 711112 w 3523460"/>
                <a:gd name="connsiteY5" fmla="*/ 215035 h 4731376"/>
                <a:gd name="connsiteX6" fmla="*/ 1164336 w 3523460"/>
                <a:gd name="connsiteY6" fmla="*/ 1773490 h 4731376"/>
                <a:gd name="connsiteX7" fmla="*/ 1275655 w 3523460"/>
                <a:gd name="connsiteY7" fmla="*/ 1765539 h 4731376"/>
                <a:gd name="connsiteX8" fmla="*/ 1458534 w 3523460"/>
                <a:gd name="connsiteY8" fmla="*/ 350 h 4731376"/>
                <a:gd name="connsiteX9" fmla="*/ 1705024 w 3523460"/>
                <a:gd name="connsiteY9" fmla="*/ 1813246 h 4731376"/>
                <a:gd name="connsiteX10" fmla="*/ 1816344 w 3523460"/>
                <a:gd name="connsiteY10" fmla="*/ 1868907 h 4731376"/>
                <a:gd name="connsiteX11" fmla="*/ 2492205 w 3523460"/>
                <a:gd name="connsiteY11" fmla="*/ 334305 h 4731376"/>
                <a:gd name="connsiteX12" fmla="*/ 2221860 w 3523460"/>
                <a:gd name="connsiteY12" fmla="*/ 2012031 h 4731376"/>
                <a:gd name="connsiteX13" fmla="*/ 2325227 w 3523460"/>
                <a:gd name="connsiteY13" fmla="*/ 2711745 h 4731376"/>
                <a:gd name="connsiteX14" fmla="*/ 2762549 w 3523460"/>
                <a:gd name="connsiteY14" fmla="*/ 2266471 h 4731376"/>
                <a:gd name="connsiteX15" fmla="*/ 3509971 w 3523460"/>
                <a:gd name="connsiteY15" fmla="*/ 2163105 h 4731376"/>
                <a:gd name="connsiteX16" fmla="*/ 2778451 w 3523460"/>
                <a:gd name="connsiteY16" fmla="*/ 2942332 h 4731376"/>
                <a:gd name="connsiteX17" fmla="*/ 2118493 w 3523460"/>
                <a:gd name="connsiteY17" fmla="*/ 4007807 h 4731376"/>
                <a:gd name="connsiteX18" fmla="*/ 2229811 w 3523460"/>
                <a:gd name="connsiteY18" fmla="*/ 4731376 h 4731376"/>
                <a:gd name="connsiteX19" fmla="*/ 830382 w 3523460"/>
                <a:gd name="connsiteY19" fmla="*/ 4731376 h 4731376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66771 w 3523460"/>
                <a:gd name="connsiteY4" fmla="*/ 1972081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838333 w 3523460"/>
                <a:gd name="connsiteY4" fmla="*/ 2003886 h 4731184"/>
                <a:gd name="connsiteX5" fmla="*/ 711112 w 3523460"/>
                <a:gd name="connsiteY5" fmla="*/ 214843 h 4731184"/>
                <a:gd name="connsiteX6" fmla="*/ 1164336 w 3523460"/>
                <a:gd name="connsiteY6" fmla="*/ 1773298 h 4731184"/>
                <a:gd name="connsiteX7" fmla="*/ 1275655 w 3523460"/>
                <a:gd name="connsiteY7" fmla="*/ 1765347 h 4731184"/>
                <a:gd name="connsiteX8" fmla="*/ 1458534 w 3523460"/>
                <a:gd name="connsiteY8" fmla="*/ 158 h 4731184"/>
                <a:gd name="connsiteX9" fmla="*/ 1705024 w 3523460"/>
                <a:gd name="connsiteY9" fmla="*/ 1813054 h 4731184"/>
                <a:gd name="connsiteX10" fmla="*/ 1816344 w 3523460"/>
                <a:gd name="connsiteY10" fmla="*/ 1868715 h 4731184"/>
                <a:gd name="connsiteX11" fmla="*/ 2492205 w 3523460"/>
                <a:gd name="connsiteY11" fmla="*/ 334113 h 4731184"/>
                <a:gd name="connsiteX12" fmla="*/ 2221860 w 3523460"/>
                <a:gd name="connsiteY12" fmla="*/ 2011839 h 4731184"/>
                <a:gd name="connsiteX13" fmla="*/ 2325227 w 3523460"/>
                <a:gd name="connsiteY13" fmla="*/ 2711553 h 4731184"/>
                <a:gd name="connsiteX14" fmla="*/ 2762549 w 3523460"/>
                <a:gd name="connsiteY14" fmla="*/ 2266279 h 4731184"/>
                <a:gd name="connsiteX15" fmla="*/ 3509971 w 3523460"/>
                <a:gd name="connsiteY15" fmla="*/ 2162913 h 4731184"/>
                <a:gd name="connsiteX16" fmla="*/ 2778451 w 3523460"/>
                <a:gd name="connsiteY16" fmla="*/ 2942140 h 4731184"/>
                <a:gd name="connsiteX17" fmla="*/ 2118493 w 3523460"/>
                <a:gd name="connsiteY17" fmla="*/ 4007615 h 4731184"/>
                <a:gd name="connsiteX18" fmla="*/ 2229811 w 3523460"/>
                <a:gd name="connsiteY18" fmla="*/ 4731184 h 4731184"/>
                <a:gd name="connsiteX19" fmla="*/ 830382 w 3523460"/>
                <a:gd name="connsiteY19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34965 w 3523460"/>
                <a:gd name="connsiteY4" fmla="*/ 2027740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03886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164336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62187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84 h 4731184"/>
                <a:gd name="connsiteX1" fmla="*/ 870139 w 3523460"/>
                <a:gd name="connsiteY1" fmla="*/ 4095081 h 4731184"/>
                <a:gd name="connsiteX2" fmla="*/ 432816 w 3523460"/>
                <a:gd name="connsiteY2" fmla="*/ 2274231 h 4731184"/>
                <a:gd name="connsiteX3" fmla="*/ 75008 w 3523460"/>
                <a:gd name="connsiteY3" fmla="*/ 970217 h 4731184"/>
                <a:gd name="connsiteX4" fmla="*/ 750867 w 3523460"/>
                <a:gd name="connsiteY4" fmla="*/ 2107253 h 4731184"/>
                <a:gd name="connsiteX5" fmla="*/ 838333 w 3523460"/>
                <a:gd name="connsiteY5" fmla="*/ 2035692 h 4731184"/>
                <a:gd name="connsiteX6" fmla="*/ 711112 w 3523460"/>
                <a:gd name="connsiteY6" fmla="*/ 214843 h 4731184"/>
                <a:gd name="connsiteX7" fmla="*/ 1204092 w 3523460"/>
                <a:gd name="connsiteY7" fmla="*/ 1773298 h 4731184"/>
                <a:gd name="connsiteX8" fmla="*/ 1275655 w 3523460"/>
                <a:gd name="connsiteY8" fmla="*/ 1765347 h 4731184"/>
                <a:gd name="connsiteX9" fmla="*/ 1458534 w 3523460"/>
                <a:gd name="connsiteY9" fmla="*/ 158 h 4731184"/>
                <a:gd name="connsiteX10" fmla="*/ 1705024 w 3523460"/>
                <a:gd name="connsiteY10" fmla="*/ 1813054 h 4731184"/>
                <a:gd name="connsiteX11" fmla="*/ 1816344 w 3523460"/>
                <a:gd name="connsiteY11" fmla="*/ 1868715 h 4731184"/>
                <a:gd name="connsiteX12" fmla="*/ 2492205 w 3523460"/>
                <a:gd name="connsiteY12" fmla="*/ 334113 h 4731184"/>
                <a:gd name="connsiteX13" fmla="*/ 2221860 w 3523460"/>
                <a:gd name="connsiteY13" fmla="*/ 2011839 h 4731184"/>
                <a:gd name="connsiteX14" fmla="*/ 2325227 w 3523460"/>
                <a:gd name="connsiteY14" fmla="*/ 2711553 h 4731184"/>
                <a:gd name="connsiteX15" fmla="*/ 2762549 w 3523460"/>
                <a:gd name="connsiteY15" fmla="*/ 2266279 h 4731184"/>
                <a:gd name="connsiteX16" fmla="*/ 3509971 w 3523460"/>
                <a:gd name="connsiteY16" fmla="*/ 2162913 h 4731184"/>
                <a:gd name="connsiteX17" fmla="*/ 2778451 w 3523460"/>
                <a:gd name="connsiteY17" fmla="*/ 2942140 h 4731184"/>
                <a:gd name="connsiteX18" fmla="*/ 2118493 w 3523460"/>
                <a:gd name="connsiteY18" fmla="*/ 4007615 h 4731184"/>
                <a:gd name="connsiteX19" fmla="*/ 2229811 w 3523460"/>
                <a:gd name="connsiteY19" fmla="*/ 4731184 h 4731184"/>
                <a:gd name="connsiteX20" fmla="*/ 830382 w 3523460"/>
                <a:gd name="connsiteY20" fmla="*/ 4731184 h 4731184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04092 w 3523460"/>
                <a:gd name="connsiteY7" fmla="*/ 1773290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6 h 4731176"/>
                <a:gd name="connsiteX1" fmla="*/ 870139 w 3523460"/>
                <a:gd name="connsiteY1" fmla="*/ 4095073 h 4731176"/>
                <a:gd name="connsiteX2" fmla="*/ 432816 w 3523460"/>
                <a:gd name="connsiteY2" fmla="*/ 2274223 h 4731176"/>
                <a:gd name="connsiteX3" fmla="*/ 75008 w 3523460"/>
                <a:gd name="connsiteY3" fmla="*/ 970209 h 4731176"/>
                <a:gd name="connsiteX4" fmla="*/ 750867 w 3523460"/>
                <a:gd name="connsiteY4" fmla="*/ 2107245 h 4731176"/>
                <a:gd name="connsiteX5" fmla="*/ 838333 w 3523460"/>
                <a:gd name="connsiteY5" fmla="*/ 2035684 h 4731176"/>
                <a:gd name="connsiteX6" fmla="*/ 711112 w 3523460"/>
                <a:gd name="connsiteY6" fmla="*/ 214835 h 4731176"/>
                <a:gd name="connsiteX7" fmla="*/ 1235897 w 3523460"/>
                <a:gd name="connsiteY7" fmla="*/ 1868706 h 4731176"/>
                <a:gd name="connsiteX8" fmla="*/ 1339265 w 3523460"/>
                <a:gd name="connsiteY8" fmla="*/ 1828949 h 4731176"/>
                <a:gd name="connsiteX9" fmla="*/ 1458534 w 3523460"/>
                <a:gd name="connsiteY9" fmla="*/ 150 h 4731176"/>
                <a:gd name="connsiteX10" fmla="*/ 1705024 w 3523460"/>
                <a:gd name="connsiteY10" fmla="*/ 1813046 h 4731176"/>
                <a:gd name="connsiteX11" fmla="*/ 1816344 w 3523460"/>
                <a:gd name="connsiteY11" fmla="*/ 1868707 h 4731176"/>
                <a:gd name="connsiteX12" fmla="*/ 2492205 w 3523460"/>
                <a:gd name="connsiteY12" fmla="*/ 334105 h 4731176"/>
                <a:gd name="connsiteX13" fmla="*/ 2221860 w 3523460"/>
                <a:gd name="connsiteY13" fmla="*/ 2011831 h 4731176"/>
                <a:gd name="connsiteX14" fmla="*/ 2325227 w 3523460"/>
                <a:gd name="connsiteY14" fmla="*/ 2711545 h 4731176"/>
                <a:gd name="connsiteX15" fmla="*/ 2762549 w 3523460"/>
                <a:gd name="connsiteY15" fmla="*/ 2266271 h 4731176"/>
                <a:gd name="connsiteX16" fmla="*/ 3509971 w 3523460"/>
                <a:gd name="connsiteY16" fmla="*/ 2162905 h 4731176"/>
                <a:gd name="connsiteX17" fmla="*/ 2778451 w 3523460"/>
                <a:gd name="connsiteY17" fmla="*/ 2942132 h 4731176"/>
                <a:gd name="connsiteX18" fmla="*/ 2118493 w 3523460"/>
                <a:gd name="connsiteY18" fmla="*/ 4007607 h 4731176"/>
                <a:gd name="connsiteX19" fmla="*/ 2229811 w 3523460"/>
                <a:gd name="connsiteY19" fmla="*/ 4731176 h 4731176"/>
                <a:gd name="connsiteX20" fmla="*/ 830382 w 3523460"/>
                <a:gd name="connsiteY20" fmla="*/ 4731176 h 4731176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4 h 4731174"/>
                <a:gd name="connsiteX1" fmla="*/ 870139 w 3523460"/>
                <a:gd name="connsiteY1" fmla="*/ 4095071 h 4731174"/>
                <a:gd name="connsiteX2" fmla="*/ 432816 w 3523460"/>
                <a:gd name="connsiteY2" fmla="*/ 2274221 h 4731174"/>
                <a:gd name="connsiteX3" fmla="*/ 75008 w 3523460"/>
                <a:gd name="connsiteY3" fmla="*/ 970207 h 4731174"/>
                <a:gd name="connsiteX4" fmla="*/ 750867 w 3523460"/>
                <a:gd name="connsiteY4" fmla="*/ 2107243 h 4731174"/>
                <a:gd name="connsiteX5" fmla="*/ 838333 w 3523460"/>
                <a:gd name="connsiteY5" fmla="*/ 2035682 h 4731174"/>
                <a:gd name="connsiteX6" fmla="*/ 711112 w 3523460"/>
                <a:gd name="connsiteY6" fmla="*/ 214833 h 4731174"/>
                <a:gd name="connsiteX7" fmla="*/ 1235897 w 3523460"/>
                <a:gd name="connsiteY7" fmla="*/ 1868704 h 4731174"/>
                <a:gd name="connsiteX8" fmla="*/ 1339265 w 3523460"/>
                <a:gd name="connsiteY8" fmla="*/ 1828947 h 4731174"/>
                <a:gd name="connsiteX9" fmla="*/ 1458534 w 3523460"/>
                <a:gd name="connsiteY9" fmla="*/ 148 h 4731174"/>
                <a:gd name="connsiteX10" fmla="*/ 1705024 w 3523460"/>
                <a:gd name="connsiteY10" fmla="*/ 1813044 h 4731174"/>
                <a:gd name="connsiteX11" fmla="*/ 1816344 w 3523460"/>
                <a:gd name="connsiteY11" fmla="*/ 1868705 h 4731174"/>
                <a:gd name="connsiteX12" fmla="*/ 2492205 w 3523460"/>
                <a:gd name="connsiteY12" fmla="*/ 334103 h 4731174"/>
                <a:gd name="connsiteX13" fmla="*/ 2221860 w 3523460"/>
                <a:gd name="connsiteY13" fmla="*/ 2011829 h 4731174"/>
                <a:gd name="connsiteX14" fmla="*/ 2325227 w 3523460"/>
                <a:gd name="connsiteY14" fmla="*/ 2711543 h 4731174"/>
                <a:gd name="connsiteX15" fmla="*/ 2762549 w 3523460"/>
                <a:gd name="connsiteY15" fmla="*/ 2266269 h 4731174"/>
                <a:gd name="connsiteX16" fmla="*/ 3509971 w 3523460"/>
                <a:gd name="connsiteY16" fmla="*/ 2162903 h 4731174"/>
                <a:gd name="connsiteX17" fmla="*/ 2778451 w 3523460"/>
                <a:gd name="connsiteY17" fmla="*/ 2942130 h 4731174"/>
                <a:gd name="connsiteX18" fmla="*/ 2118493 w 3523460"/>
                <a:gd name="connsiteY18" fmla="*/ 4007605 h 4731174"/>
                <a:gd name="connsiteX19" fmla="*/ 2229811 w 3523460"/>
                <a:gd name="connsiteY19" fmla="*/ 4731174 h 4731174"/>
                <a:gd name="connsiteX20" fmla="*/ 830382 w 3523460"/>
                <a:gd name="connsiteY20" fmla="*/ 4731174 h 4731174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05024 w 3523460"/>
                <a:gd name="connsiteY10" fmla="*/ 1813042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172 h 4731172"/>
                <a:gd name="connsiteX1" fmla="*/ 870139 w 3523460"/>
                <a:gd name="connsiteY1" fmla="*/ 4095069 h 4731172"/>
                <a:gd name="connsiteX2" fmla="*/ 432816 w 3523460"/>
                <a:gd name="connsiteY2" fmla="*/ 2274219 h 4731172"/>
                <a:gd name="connsiteX3" fmla="*/ 75008 w 3523460"/>
                <a:gd name="connsiteY3" fmla="*/ 970205 h 4731172"/>
                <a:gd name="connsiteX4" fmla="*/ 750867 w 3523460"/>
                <a:gd name="connsiteY4" fmla="*/ 2107241 h 4731172"/>
                <a:gd name="connsiteX5" fmla="*/ 838333 w 3523460"/>
                <a:gd name="connsiteY5" fmla="*/ 2035680 h 4731172"/>
                <a:gd name="connsiteX6" fmla="*/ 711112 w 3523460"/>
                <a:gd name="connsiteY6" fmla="*/ 214831 h 4731172"/>
                <a:gd name="connsiteX7" fmla="*/ 1235897 w 3523460"/>
                <a:gd name="connsiteY7" fmla="*/ 1868702 h 4731172"/>
                <a:gd name="connsiteX8" fmla="*/ 1315411 w 3523460"/>
                <a:gd name="connsiteY8" fmla="*/ 1852799 h 4731172"/>
                <a:gd name="connsiteX9" fmla="*/ 1458534 w 3523460"/>
                <a:gd name="connsiteY9" fmla="*/ 146 h 4731172"/>
                <a:gd name="connsiteX10" fmla="*/ 1728878 w 3523460"/>
                <a:gd name="connsiteY10" fmla="*/ 1828945 h 4731172"/>
                <a:gd name="connsiteX11" fmla="*/ 1816344 w 3523460"/>
                <a:gd name="connsiteY11" fmla="*/ 1868703 h 4731172"/>
                <a:gd name="connsiteX12" fmla="*/ 2492205 w 3523460"/>
                <a:gd name="connsiteY12" fmla="*/ 334101 h 4731172"/>
                <a:gd name="connsiteX13" fmla="*/ 2221860 w 3523460"/>
                <a:gd name="connsiteY13" fmla="*/ 2011827 h 4731172"/>
                <a:gd name="connsiteX14" fmla="*/ 2325227 w 3523460"/>
                <a:gd name="connsiteY14" fmla="*/ 2711541 h 4731172"/>
                <a:gd name="connsiteX15" fmla="*/ 2762549 w 3523460"/>
                <a:gd name="connsiteY15" fmla="*/ 2266267 h 4731172"/>
                <a:gd name="connsiteX16" fmla="*/ 3509971 w 3523460"/>
                <a:gd name="connsiteY16" fmla="*/ 2162901 h 4731172"/>
                <a:gd name="connsiteX17" fmla="*/ 2778451 w 3523460"/>
                <a:gd name="connsiteY17" fmla="*/ 2942128 h 4731172"/>
                <a:gd name="connsiteX18" fmla="*/ 2118493 w 3523460"/>
                <a:gd name="connsiteY18" fmla="*/ 4007603 h 4731172"/>
                <a:gd name="connsiteX19" fmla="*/ 2229811 w 3523460"/>
                <a:gd name="connsiteY19" fmla="*/ 4731172 h 4731172"/>
                <a:gd name="connsiteX20" fmla="*/ 830382 w 3523460"/>
                <a:gd name="connsiteY20" fmla="*/ 4731172 h 4731172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830382 w 3523460"/>
                <a:gd name="connsiteY0" fmla="*/ 4731063 h 4731063"/>
                <a:gd name="connsiteX1" fmla="*/ 870139 w 3523460"/>
                <a:gd name="connsiteY1" fmla="*/ 4094960 h 4731063"/>
                <a:gd name="connsiteX2" fmla="*/ 432816 w 3523460"/>
                <a:gd name="connsiteY2" fmla="*/ 2274110 h 4731063"/>
                <a:gd name="connsiteX3" fmla="*/ 75008 w 3523460"/>
                <a:gd name="connsiteY3" fmla="*/ 970096 h 4731063"/>
                <a:gd name="connsiteX4" fmla="*/ 750867 w 3523460"/>
                <a:gd name="connsiteY4" fmla="*/ 2107132 h 4731063"/>
                <a:gd name="connsiteX5" fmla="*/ 838333 w 3523460"/>
                <a:gd name="connsiteY5" fmla="*/ 2035571 h 4731063"/>
                <a:gd name="connsiteX6" fmla="*/ 711112 w 3523460"/>
                <a:gd name="connsiteY6" fmla="*/ 214722 h 4731063"/>
                <a:gd name="connsiteX7" fmla="*/ 1235897 w 3523460"/>
                <a:gd name="connsiteY7" fmla="*/ 1868593 h 4731063"/>
                <a:gd name="connsiteX8" fmla="*/ 1315411 w 3523460"/>
                <a:gd name="connsiteY8" fmla="*/ 1852690 h 4731063"/>
                <a:gd name="connsiteX9" fmla="*/ 1458534 w 3523460"/>
                <a:gd name="connsiteY9" fmla="*/ 37 h 4731063"/>
                <a:gd name="connsiteX10" fmla="*/ 1728878 w 3523460"/>
                <a:gd name="connsiteY10" fmla="*/ 1828836 h 4731063"/>
                <a:gd name="connsiteX11" fmla="*/ 1816344 w 3523460"/>
                <a:gd name="connsiteY11" fmla="*/ 1868594 h 4731063"/>
                <a:gd name="connsiteX12" fmla="*/ 2492205 w 3523460"/>
                <a:gd name="connsiteY12" fmla="*/ 333992 h 4731063"/>
                <a:gd name="connsiteX13" fmla="*/ 2221860 w 3523460"/>
                <a:gd name="connsiteY13" fmla="*/ 2011718 h 4731063"/>
                <a:gd name="connsiteX14" fmla="*/ 2325227 w 3523460"/>
                <a:gd name="connsiteY14" fmla="*/ 2711432 h 4731063"/>
                <a:gd name="connsiteX15" fmla="*/ 2762549 w 3523460"/>
                <a:gd name="connsiteY15" fmla="*/ 2266158 h 4731063"/>
                <a:gd name="connsiteX16" fmla="*/ 3509971 w 3523460"/>
                <a:gd name="connsiteY16" fmla="*/ 2162792 h 4731063"/>
                <a:gd name="connsiteX17" fmla="*/ 2778451 w 3523460"/>
                <a:gd name="connsiteY17" fmla="*/ 2942019 h 4731063"/>
                <a:gd name="connsiteX18" fmla="*/ 2118493 w 3523460"/>
                <a:gd name="connsiteY18" fmla="*/ 4007494 h 4731063"/>
                <a:gd name="connsiteX19" fmla="*/ 2229811 w 3523460"/>
                <a:gd name="connsiteY19" fmla="*/ 4731063 h 4731063"/>
                <a:gd name="connsiteX20" fmla="*/ 830382 w 3523460"/>
                <a:gd name="connsiteY20" fmla="*/ 4731063 h 4731063"/>
                <a:gd name="connsiteX0" fmla="*/ 727477 w 3523460"/>
                <a:gd name="connsiteY0" fmla="*/ 5951236 h 5951236"/>
                <a:gd name="connsiteX1" fmla="*/ 870139 w 3523460"/>
                <a:gd name="connsiteY1" fmla="*/ 4094960 h 5951236"/>
                <a:gd name="connsiteX2" fmla="*/ 432816 w 3523460"/>
                <a:gd name="connsiteY2" fmla="*/ 2274110 h 5951236"/>
                <a:gd name="connsiteX3" fmla="*/ 75008 w 3523460"/>
                <a:gd name="connsiteY3" fmla="*/ 970096 h 5951236"/>
                <a:gd name="connsiteX4" fmla="*/ 750867 w 3523460"/>
                <a:gd name="connsiteY4" fmla="*/ 2107132 h 5951236"/>
                <a:gd name="connsiteX5" fmla="*/ 838333 w 3523460"/>
                <a:gd name="connsiteY5" fmla="*/ 2035571 h 5951236"/>
                <a:gd name="connsiteX6" fmla="*/ 711112 w 3523460"/>
                <a:gd name="connsiteY6" fmla="*/ 214722 h 5951236"/>
                <a:gd name="connsiteX7" fmla="*/ 1235897 w 3523460"/>
                <a:gd name="connsiteY7" fmla="*/ 1868593 h 5951236"/>
                <a:gd name="connsiteX8" fmla="*/ 1315411 w 3523460"/>
                <a:gd name="connsiteY8" fmla="*/ 1852690 h 5951236"/>
                <a:gd name="connsiteX9" fmla="*/ 1458534 w 3523460"/>
                <a:gd name="connsiteY9" fmla="*/ 37 h 5951236"/>
                <a:gd name="connsiteX10" fmla="*/ 1728878 w 3523460"/>
                <a:gd name="connsiteY10" fmla="*/ 1828836 h 5951236"/>
                <a:gd name="connsiteX11" fmla="*/ 1816344 w 3523460"/>
                <a:gd name="connsiteY11" fmla="*/ 1868594 h 5951236"/>
                <a:gd name="connsiteX12" fmla="*/ 2492205 w 3523460"/>
                <a:gd name="connsiteY12" fmla="*/ 333992 h 5951236"/>
                <a:gd name="connsiteX13" fmla="*/ 2221860 w 3523460"/>
                <a:gd name="connsiteY13" fmla="*/ 2011718 h 5951236"/>
                <a:gd name="connsiteX14" fmla="*/ 2325227 w 3523460"/>
                <a:gd name="connsiteY14" fmla="*/ 2711432 h 5951236"/>
                <a:gd name="connsiteX15" fmla="*/ 2762549 w 3523460"/>
                <a:gd name="connsiteY15" fmla="*/ 2266158 h 5951236"/>
                <a:gd name="connsiteX16" fmla="*/ 3509971 w 3523460"/>
                <a:gd name="connsiteY16" fmla="*/ 2162792 h 5951236"/>
                <a:gd name="connsiteX17" fmla="*/ 2778451 w 3523460"/>
                <a:gd name="connsiteY17" fmla="*/ 2942019 h 5951236"/>
                <a:gd name="connsiteX18" fmla="*/ 2118493 w 3523460"/>
                <a:gd name="connsiteY18" fmla="*/ 4007494 h 5951236"/>
                <a:gd name="connsiteX19" fmla="*/ 2229811 w 3523460"/>
                <a:gd name="connsiteY19" fmla="*/ 4731063 h 5951236"/>
                <a:gd name="connsiteX20" fmla="*/ 727477 w 3523460"/>
                <a:gd name="connsiteY20" fmla="*/ 5951236 h 5951236"/>
                <a:gd name="connsiteX0" fmla="*/ 727477 w 3523460"/>
                <a:gd name="connsiteY0" fmla="*/ 595123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727477 w 3523460"/>
                <a:gd name="connsiteY20" fmla="*/ 5951236 h 5980637"/>
                <a:gd name="connsiteX0" fmla="*/ 948466 w 3523460"/>
                <a:gd name="connsiteY0" fmla="*/ 4470606 h 5980637"/>
                <a:gd name="connsiteX1" fmla="*/ 870139 w 3523460"/>
                <a:gd name="connsiteY1" fmla="*/ 4094960 h 5980637"/>
                <a:gd name="connsiteX2" fmla="*/ 432816 w 3523460"/>
                <a:gd name="connsiteY2" fmla="*/ 2274110 h 5980637"/>
                <a:gd name="connsiteX3" fmla="*/ 75008 w 3523460"/>
                <a:gd name="connsiteY3" fmla="*/ 970096 h 5980637"/>
                <a:gd name="connsiteX4" fmla="*/ 750867 w 3523460"/>
                <a:gd name="connsiteY4" fmla="*/ 2107132 h 5980637"/>
                <a:gd name="connsiteX5" fmla="*/ 838333 w 3523460"/>
                <a:gd name="connsiteY5" fmla="*/ 2035571 h 5980637"/>
                <a:gd name="connsiteX6" fmla="*/ 711112 w 3523460"/>
                <a:gd name="connsiteY6" fmla="*/ 214722 h 5980637"/>
                <a:gd name="connsiteX7" fmla="*/ 1235897 w 3523460"/>
                <a:gd name="connsiteY7" fmla="*/ 1868593 h 5980637"/>
                <a:gd name="connsiteX8" fmla="*/ 1315411 w 3523460"/>
                <a:gd name="connsiteY8" fmla="*/ 1852690 h 5980637"/>
                <a:gd name="connsiteX9" fmla="*/ 1458534 w 3523460"/>
                <a:gd name="connsiteY9" fmla="*/ 37 h 5980637"/>
                <a:gd name="connsiteX10" fmla="*/ 1728878 w 3523460"/>
                <a:gd name="connsiteY10" fmla="*/ 1828836 h 5980637"/>
                <a:gd name="connsiteX11" fmla="*/ 1816344 w 3523460"/>
                <a:gd name="connsiteY11" fmla="*/ 1868594 h 5980637"/>
                <a:gd name="connsiteX12" fmla="*/ 2492205 w 3523460"/>
                <a:gd name="connsiteY12" fmla="*/ 333992 h 5980637"/>
                <a:gd name="connsiteX13" fmla="*/ 2221860 w 3523460"/>
                <a:gd name="connsiteY13" fmla="*/ 2011718 h 5980637"/>
                <a:gd name="connsiteX14" fmla="*/ 2325227 w 3523460"/>
                <a:gd name="connsiteY14" fmla="*/ 2711432 h 5980637"/>
                <a:gd name="connsiteX15" fmla="*/ 2762549 w 3523460"/>
                <a:gd name="connsiteY15" fmla="*/ 2266158 h 5980637"/>
                <a:gd name="connsiteX16" fmla="*/ 3509971 w 3523460"/>
                <a:gd name="connsiteY16" fmla="*/ 2162792 h 5980637"/>
                <a:gd name="connsiteX17" fmla="*/ 2778451 w 3523460"/>
                <a:gd name="connsiteY17" fmla="*/ 2942019 h 5980637"/>
                <a:gd name="connsiteX18" fmla="*/ 2118493 w 3523460"/>
                <a:gd name="connsiteY18" fmla="*/ 4007494 h 5980637"/>
                <a:gd name="connsiteX19" fmla="*/ 2303315 w 3523460"/>
                <a:gd name="connsiteY19" fmla="*/ 5980637 h 5980637"/>
                <a:gd name="connsiteX20" fmla="*/ 948466 w 3523460"/>
                <a:gd name="connsiteY20" fmla="*/ 4470606 h 5980637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48466 w 3523460"/>
                <a:gd name="connsiteY0" fmla="*/ 447060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48466 w 3523460"/>
                <a:gd name="connsiteY20" fmla="*/ 4470606 h 4522103"/>
                <a:gd name="connsiteX0" fmla="*/ 923479 w 3523460"/>
                <a:gd name="connsiteY0" fmla="*/ 4487266 h 4522103"/>
                <a:gd name="connsiteX1" fmla="*/ 870139 w 3523460"/>
                <a:gd name="connsiteY1" fmla="*/ 4094960 h 4522103"/>
                <a:gd name="connsiteX2" fmla="*/ 432816 w 3523460"/>
                <a:gd name="connsiteY2" fmla="*/ 2274110 h 4522103"/>
                <a:gd name="connsiteX3" fmla="*/ 75008 w 3523460"/>
                <a:gd name="connsiteY3" fmla="*/ 970096 h 4522103"/>
                <a:gd name="connsiteX4" fmla="*/ 750867 w 3523460"/>
                <a:gd name="connsiteY4" fmla="*/ 2107132 h 4522103"/>
                <a:gd name="connsiteX5" fmla="*/ 838333 w 3523460"/>
                <a:gd name="connsiteY5" fmla="*/ 2035571 h 4522103"/>
                <a:gd name="connsiteX6" fmla="*/ 711112 w 3523460"/>
                <a:gd name="connsiteY6" fmla="*/ 214722 h 4522103"/>
                <a:gd name="connsiteX7" fmla="*/ 1235897 w 3523460"/>
                <a:gd name="connsiteY7" fmla="*/ 1868593 h 4522103"/>
                <a:gd name="connsiteX8" fmla="*/ 1315411 w 3523460"/>
                <a:gd name="connsiteY8" fmla="*/ 1852690 h 4522103"/>
                <a:gd name="connsiteX9" fmla="*/ 1458534 w 3523460"/>
                <a:gd name="connsiteY9" fmla="*/ 37 h 4522103"/>
                <a:gd name="connsiteX10" fmla="*/ 1728878 w 3523460"/>
                <a:gd name="connsiteY10" fmla="*/ 1828836 h 4522103"/>
                <a:gd name="connsiteX11" fmla="*/ 1816344 w 3523460"/>
                <a:gd name="connsiteY11" fmla="*/ 1868594 h 4522103"/>
                <a:gd name="connsiteX12" fmla="*/ 2492205 w 3523460"/>
                <a:gd name="connsiteY12" fmla="*/ 333992 h 4522103"/>
                <a:gd name="connsiteX13" fmla="*/ 2221860 w 3523460"/>
                <a:gd name="connsiteY13" fmla="*/ 2011718 h 4522103"/>
                <a:gd name="connsiteX14" fmla="*/ 2325227 w 3523460"/>
                <a:gd name="connsiteY14" fmla="*/ 2711432 h 4522103"/>
                <a:gd name="connsiteX15" fmla="*/ 2762549 w 3523460"/>
                <a:gd name="connsiteY15" fmla="*/ 2266158 h 4522103"/>
                <a:gd name="connsiteX16" fmla="*/ 3509971 w 3523460"/>
                <a:gd name="connsiteY16" fmla="*/ 2162792 h 4522103"/>
                <a:gd name="connsiteX17" fmla="*/ 2778451 w 3523460"/>
                <a:gd name="connsiteY17" fmla="*/ 2942019 h 4522103"/>
                <a:gd name="connsiteX18" fmla="*/ 2118493 w 3523460"/>
                <a:gd name="connsiteY18" fmla="*/ 4007494 h 4522103"/>
                <a:gd name="connsiteX19" fmla="*/ 2126522 w 3523460"/>
                <a:gd name="connsiteY19" fmla="*/ 4522103 h 4522103"/>
                <a:gd name="connsiteX20" fmla="*/ 923479 w 3523460"/>
                <a:gd name="connsiteY20" fmla="*/ 4487266 h 4522103"/>
                <a:gd name="connsiteX0" fmla="*/ 923479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23479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  <a:gd name="connsiteX0" fmla="*/ 931808 w 3523460"/>
                <a:gd name="connsiteY0" fmla="*/ 4487266 h 4505443"/>
                <a:gd name="connsiteX1" fmla="*/ 870139 w 3523460"/>
                <a:gd name="connsiteY1" fmla="*/ 4094960 h 4505443"/>
                <a:gd name="connsiteX2" fmla="*/ 432816 w 3523460"/>
                <a:gd name="connsiteY2" fmla="*/ 2274110 h 4505443"/>
                <a:gd name="connsiteX3" fmla="*/ 75008 w 3523460"/>
                <a:gd name="connsiteY3" fmla="*/ 970096 h 4505443"/>
                <a:gd name="connsiteX4" fmla="*/ 750867 w 3523460"/>
                <a:gd name="connsiteY4" fmla="*/ 2107132 h 4505443"/>
                <a:gd name="connsiteX5" fmla="*/ 838333 w 3523460"/>
                <a:gd name="connsiteY5" fmla="*/ 2035571 h 4505443"/>
                <a:gd name="connsiteX6" fmla="*/ 711112 w 3523460"/>
                <a:gd name="connsiteY6" fmla="*/ 214722 h 4505443"/>
                <a:gd name="connsiteX7" fmla="*/ 1235897 w 3523460"/>
                <a:gd name="connsiteY7" fmla="*/ 1868593 h 4505443"/>
                <a:gd name="connsiteX8" fmla="*/ 1315411 w 3523460"/>
                <a:gd name="connsiteY8" fmla="*/ 1852690 h 4505443"/>
                <a:gd name="connsiteX9" fmla="*/ 1458534 w 3523460"/>
                <a:gd name="connsiteY9" fmla="*/ 37 h 4505443"/>
                <a:gd name="connsiteX10" fmla="*/ 1728878 w 3523460"/>
                <a:gd name="connsiteY10" fmla="*/ 1828836 h 4505443"/>
                <a:gd name="connsiteX11" fmla="*/ 1816344 w 3523460"/>
                <a:gd name="connsiteY11" fmla="*/ 1868594 h 4505443"/>
                <a:gd name="connsiteX12" fmla="*/ 2492205 w 3523460"/>
                <a:gd name="connsiteY12" fmla="*/ 333992 h 4505443"/>
                <a:gd name="connsiteX13" fmla="*/ 2221860 w 3523460"/>
                <a:gd name="connsiteY13" fmla="*/ 2011718 h 4505443"/>
                <a:gd name="connsiteX14" fmla="*/ 2325227 w 3523460"/>
                <a:gd name="connsiteY14" fmla="*/ 2711432 h 4505443"/>
                <a:gd name="connsiteX15" fmla="*/ 2762549 w 3523460"/>
                <a:gd name="connsiteY15" fmla="*/ 2266158 h 4505443"/>
                <a:gd name="connsiteX16" fmla="*/ 3509971 w 3523460"/>
                <a:gd name="connsiteY16" fmla="*/ 2162792 h 4505443"/>
                <a:gd name="connsiteX17" fmla="*/ 2778451 w 3523460"/>
                <a:gd name="connsiteY17" fmla="*/ 2942019 h 4505443"/>
                <a:gd name="connsiteX18" fmla="*/ 2118493 w 3523460"/>
                <a:gd name="connsiteY18" fmla="*/ 4007494 h 4505443"/>
                <a:gd name="connsiteX19" fmla="*/ 2118191 w 3523460"/>
                <a:gd name="connsiteY19" fmla="*/ 4505443 h 4505443"/>
                <a:gd name="connsiteX20" fmla="*/ 931808 w 3523460"/>
                <a:gd name="connsiteY20" fmla="*/ 4487266 h 450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523460" h="4505443">
                  <a:moveTo>
                    <a:pt x="931808" y="4487266"/>
                  </a:moveTo>
                  <a:cubicBezTo>
                    <a:pt x="914969" y="4366857"/>
                    <a:pt x="952895" y="4293750"/>
                    <a:pt x="870139" y="4094960"/>
                  </a:cubicBezTo>
                  <a:cubicBezTo>
                    <a:pt x="560039" y="3546320"/>
                    <a:pt x="456669" y="2926117"/>
                    <a:pt x="432816" y="2274110"/>
                  </a:cubicBezTo>
                  <a:cubicBezTo>
                    <a:pt x="313547" y="1839439"/>
                    <a:pt x="-187386" y="1134423"/>
                    <a:pt x="75008" y="970096"/>
                  </a:cubicBezTo>
                  <a:cubicBezTo>
                    <a:pt x="248612" y="927688"/>
                    <a:pt x="623646" y="1934854"/>
                    <a:pt x="750867" y="2107132"/>
                  </a:cubicBezTo>
                  <a:cubicBezTo>
                    <a:pt x="790624" y="2183994"/>
                    <a:pt x="862187" y="2105807"/>
                    <a:pt x="838333" y="2035571"/>
                  </a:cubicBezTo>
                  <a:cubicBezTo>
                    <a:pt x="716413" y="1433922"/>
                    <a:pt x="427516" y="251827"/>
                    <a:pt x="711112" y="214722"/>
                  </a:cubicBezTo>
                  <a:cubicBezTo>
                    <a:pt x="909896" y="184242"/>
                    <a:pt x="1157709" y="1578371"/>
                    <a:pt x="1235897" y="1868593"/>
                  </a:cubicBezTo>
                  <a:cubicBezTo>
                    <a:pt x="1242524" y="1928227"/>
                    <a:pt x="1311436" y="2047497"/>
                    <a:pt x="1315411" y="1852690"/>
                  </a:cubicBezTo>
                  <a:cubicBezTo>
                    <a:pt x="1312761" y="1280197"/>
                    <a:pt x="1159035" y="-7915"/>
                    <a:pt x="1458534" y="37"/>
                  </a:cubicBezTo>
                  <a:cubicBezTo>
                    <a:pt x="1693099" y="-7916"/>
                    <a:pt x="1707674" y="1541264"/>
                    <a:pt x="1728878" y="1828836"/>
                  </a:cubicBezTo>
                  <a:cubicBezTo>
                    <a:pt x="1734180" y="1917625"/>
                    <a:pt x="1764661" y="1916301"/>
                    <a:pt x="1816344" y="1868594"/>
                  </a:cubicBezTo>
                  <a:cubicBezTo>
                    <a:pt x="2054883" y="1372963"/>
                    <a:pt x="2198007" y="241226"/>
                    <a:pt x="2492205" y="333992"/>
                  </a:cubicBezTo>
                  <a:cubicBezTo>
                    <a:pt x="2781103" y="421456"/>
                    <a:pt x="2314625" y="1471029"/>
                    <a:pt x="2221860" y="2011718"/>
                  </a:cubicBezTo>
                  <a:lnTo>
                    <a:pt x="2325227" y="2711432"/>
                  </a:lnTo>
                  <a:cubicBezTo>
                    <a:pt x="2439196" y="2563007"/>
                    <a:pt x="2584970" y="2406632"/>
                    <a:pt x="2762549" y="2266158"/>
                  </a:cubicBezTo>
                  <a:cubicBezTo>
                    <a:pt x="3043495" y="1897748"/>
                    <a:pt x="3618639" y="2022319"/>
                    <a:pt x="3509971" y="2162792"/>
                  </a:cubicBezTo>
                  <a:cubicBezTo>
                    <a:pt x="3266131" y="2446388"/>
                    <a:pt x="2982534" y="2594812"/>
                    <a:pt x="2778451" y="2942019"/>
                  </a:cubicBezTo>
                  <a:cubicBezTo>
                    <a:pt x="2558465" y="3336933"/>
                    <a:pt x="2370285" y="3707995"/>
                    <a:pt x="2118493" y="4007494"/>
                  </a:cubicBezTo>
                  <a:cubicBezTo>
                    <a:pt x="2106001" y="4229757"/>
                    <a:pt x="2081085" y="4264253"/>
                    <a:pt x="2118191" y="4505443"/>
                  </a:cubicBezTo>
                  <a:cubicBezTo>
                    <a:pt x="1725506" y="4488277"/>
                    <a:pt x="1324493" y="4504432"/>
                    <a:pt x="931808" y="4487266"/>
                  </a:cubicBezTo>
                  <a:close/>
                </a:path>
              </a:pathLst>
            </a:custGeom>
            <a:solidFill>
              <a:schemeClr val="accent3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8" name="Freeform 9">
              <a:extLst>
                <a:ext uri="{FF2B5EF4-FFF2-40B4-BE49-F238E27FC236}">
                  <a16:creationId xmlns:a16="http://schemas.microsoft.com/office/drawing/2014/main" id="{E84A221C-42D9-47D3-9804-650CAE1CEA48}"/>
                </a:ext>
              </a:extLst>
            </p:cNvPr>
            <p:cNvSpPr/>
            <p:nvPr/>
          </p:nvSpPr>
          <p:spPr>
            <a:xfrm flipH="1">
              <a:off x="1016436" y="5118688"/>
              <a:ext cx="1578802" cy="1483571"/>
            </a:xfrm>
            <a:custGeom>
              <a:avLst/>
              <a:gdLst/>
              <a:ahLst/>
              <a:cxnLst/>
              <a:rect l="l" t="t" r="r" b="b"/>
              <a:pathLst>
                <a:path w="1224747" h="1150872">
                  <a:moveTo>
                    <a:pt x="506983" y="13"/>
                  </a:moveTo>
                  <a:cubicBezTo>
                    <a:pt x="402878" y="-2751"/>
                    <a:pt x="456313" y="444994"/>
                    <a:pt x="457234" y="643991"/>
                  </a:cubicBezTo>
                  <a:cubicBezTo>
                    <a:pt x="455852" y="711705"/>
                    <a:pt x="431899" y="670247"/>
                    <a:pt x="429595" y="649519"/>
                  </a:cubicBezTo>
                  <a:cubicBezTo>
                    <a:pt x="402417" y="548638"/>
                    <a:pt x="316278" y="64042"/>
                    <a:pt x="247181" y="74637"/>
                  </a:cubicBezTo>
                  <a:cubicBezTo>
                    <a:pt x="148604" y="87535"/>
                    <a:pt x="249024" y="498428"/>
                    <a:pt x="291403" y="707560"/>
                  </a:cubicBezTo>
                  <a:cubicBezTo>
                    <a:pt x="299694" y="731974"/>
                    <a:pt x="274819" y="759151"/>
                    <a:pt x="261000" y="732434"/>
                  </a:cubicBezTo>
                  <a:cubicBezTo>
                    <a:pt x="216778" y="672551"/>
                    <a:pt x="86417" y="322462"/>
                    <a:pt x="26073" y="337203"/>
                  </a:cubicBezTo>
                  <a:cubicBezTo>
                    <a:pt x="-65135" y="394323"/>
                    <a:pt x="108988" y="639385"/>
                    <a:pt x="150446" y="790475"/>
                  </a:cubicBezTo>
                  <a:cubicBezTo>
                    <a:pt x="154996" y="914832"/>
                    <a:pt x="167867" y="1035860"/>
                    <a:pt x="198006" y="1150872"/>
                  </a:cubicBezTo>
                  <a:lnTo>
                    <a:pt x="894045" y="1150872"/>
                  </a:lnTo>
                  <a:lnTo>
                    <a:pt x="965784" y="1022639"/>
                  </a:lnTo>
                  <a:cubicBezTo>
                    <a:pt x="1036722" y="901951"/>
                    <a:pt x="1135300" y="850359"/>
                    <a:pt x="1220058" y="751781"/>
                  </a:cubicBezTo>
                  <a:cubicBezTo>
                    <a:pt x="1257831" y="702953"/>
                    <a:pt x="1057912" y="659653"/>
                    <a:pt x="960256" y="787711"/>
                  </a:cubicBezTo>
                  <a:cubicBezTo>
                    <a:pt x="898530" y="836540"/>
                    <a:pt x="847859" y="890895"/>
                    <a:pt x="808244" y="942487"/>
                  </a:cubicBezTo>
                  <a:lnTo>
                    <a:pt x="772314" y="699269"/>
                  </a:lnTo>
                  <a:cubicBezTo>
                    <a:pt x="804559" y="511326"/>
                    <a:pt x="966705" y="146497"/>
                    <a:pt x="866285" y="116095"/>
                  </a:cubicBezTo>
                  <a:cubicBezTo>
                    <a:pt x="764023" y="83850"/>
                    <a:pt x="714273" y="477239"/>
                    <a:pt x="631357" y="649519"/>
                  </a:cubicBezTo>
                  <a:cubicBezTo>
                    <a:pt x="613392" y="666102"/>
                    <a:pt x="602797" y="666562"/>
                    <a:pt x="600954" y="635699"/>
                  </a:cubicBezTo>
                  <a:cubicBezTo>
                    <a:pt x="593584" y="535740"/>
                    <a:pt x="588518" y="-2752"/>
                    <a:pt x="506983" y="13"/>
                  </a:cubicBezTo>
                  <a:close/>
                </a:path>
              </a:pathLst>
            </a:cu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9" name="Freeform 2">
            <a:extLst>
              <a:ext uri="{FF2B5EF4-FFF2-40B4-BE49-F238E27FC236}">
                <a16:creationId xmlns:a16="http://schemas.microsoft.com/office/drawing/2014/main" id="{DAB15691-C058-4457-BC2F-3B1F2DD9419B}"/>
              </a:ext>
            </a:extLst>
          </p:cNvPr>
          <p:cNvSpPr/>
          <p:nvPr/>
        </p:nvSpPr>
        <p:spPr>
          <a:xfrm>
            <a:off x="5244107" y="3158988"/>
            <a:ext cx="2016176" cy="3408950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sp>
        <p:nvSpPr>
          <p:cNvPr id="50" name="Teardrop 49">
            <a:extLst>
              <a:ext uri="{FF2B5EF4-FFF2-40B4-BE49-F238E27FC236}">
                <a16:creationId xmlns:a16="http://schemas.microsoft.com/office/drawing/2014/main" id="{C8EEE5A5-357A-4ED3-A761-E4B9B4FA93C0}"/>
              </a:ext>
            </a:extLst>
          </p:cNvPr>
          <p:cNvSpPr/>
          <p:nvPr/>
        </p:nvSpPr>
        <p:spPr>
          <a:xfrm rot="8100000">
            <a:off x="5624318" y="173296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D447CDBE-6AE9-4939-9786-C9BE2313DA4B}"/>
              </a:ext>
            </a:extLst>
          </p:cNvPr>
          <p:cNvGrpSpPr/>
          <p:nvPr/>
        </p:nvGrpSpPr>
        <p:grpSpPr>
          <a:xfrm>
            <a:off x="8593814" y="4091693"/>
            <a:ext cx="2849416" cy="863358"/>
            <a:chOff x="803640" y="3362835"/>
            <a:chExt cx="2059657" cy="863358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17AD47AC-62DB-49B4-8BE8-B10DB9F19B0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C53F1FA-92A7-4033-9596-69733D598A6C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C655C1A-C986-4705-8FB9-F6AE5F99A0EE}"/>
              </a:ext>
            </a:extLst>
          </p:cNvPr>
          <p:cNvGrpSpPr/>
          <p:nvPr/>
        </p:nvGrpSpPr>
        <p:grpSpPr>
          <a:xfrm>
            <a:off x="8013849" y="2503443"/>
            <a:ext cx="2849416" cy="863358"/>
            <a:chOff x="803640" y="3362835"/>
            <a:chExt cx="2059657" cy="863358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44EF197-4ACA-4201-91A7-3934AD742812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9EFA726B-7CA7-4BCF-8795-4BCC9C18F622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94924D49-8146-4B21-9798-5E13FD9977AD}"/>
              </a:ext>
            </a:extLst>
          </p:cNvPr>
          <p:cNvGrpSpPr/>
          <p:nvPr/>
        </p:nvGrpSpPr>
        <p:grpSpPr>
          <a:xfrm>
            <a:off x="765857" y="4091693"/>
            <a:ext cx="2849416" cy="863358"/>
            <a:chOff x="803640" y="3362835"/>
            <a:chExt cx="2059657" cy="863358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B1779EAE-62B0-4EB3-A422-BCFB52DB50B0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9F6389F8-B1C5-4895-957C-CAA5D33E7BC9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B34AEA54-E731-4580-AD7F-D4BA8C850C9C}"/>
              </a:ext>
            </a:extLst>
          </p:cNvPr>
          <p:cNvGrpSpPr/>
          <p:nvPr/>
        </p:nvGrpSpPr>
        <p:grpSpPr>
          <a:xfrm>
            <a:off x="1330431" y="2503443"/>
            <a:ext cx="2849416" cy="863358"/>
            <a:chOff x="803640" y="3362835"/>
            <a:chExt cx="2059657" cy="863358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F48D44C3-FEAF-423F-8E3B-2C39B2BDEB53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A270775B-F6D9-47BE-BF98-E69781564484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868C010-8213-48B4-AEB3-2A5E87E93EC3}"/>
              </a:ext>
            </a:extLst>
          </p:cNvPr>
          <p:cNvGrpSpPr/>
          <p:nvPr/>
        </p:nvGrpSpPr>
        <p:grpSpPr>
          <a:xfrm>
            <a:off x="7875969" y="1697715"/>
            <a:ext cx="3421576" cy="709769"/>
            <a:chOff x="803640" y="3362835"/>
            <a:chExt cx="2059657" cy="62086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386F9FCE-F570-4B89-A5AD-55312D90E38A}"/>
                </a:ext>
              </a:extLst>
            </p:cNvPr>
            <p:cNvSpPr txBox="1"/>
            <p:nvPr/>
          </p:nvSpPr>
          <p:spPr>
            <a:xfrm>
              <a:off x="803640" y="3579862"/>
              <a:ext cx="2059657" cy="4038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B344427-BF71-4764-8775-A47091DC318A}"/>
                </a:ext>
              </a:extLst>
            </p:cNvPr>
            <p:cNvSpPr txBox="1"/>
            <p:nvPr/>
          </p:nvSpPr>
          <p:spPr>
            <a:xfrm>
              <a:off x="803640" y="3362835"/>
              <a:ext cx="2059657" cy="2423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66" name="Rounded Rectangle 1">
            <a:extLst>
              <a:ext uri="{FF2B5EF4-FFF2-40B4-BE49-F238E27FC236}">
                <a16:creationId xmlns:a16="http://schemas.microsoft.com/office/drawing/2014/main" id="{9D0082BB-3DC5-4220-BE0E-8F4C629D9B78}"/>
              </a:ext>
            </a:extLst>
          </p:cNvPr>
          <p:cNvSpPr>
            <a:spLocks noChangeAspect="1"/>
          </p:cNvSpPr>
          <p:nvPr/>
        </p:nvSpPr>
        <p:spPr>
          <a:xfrm>
            <a:off x="5927848" y="2023536"/>
            <a:ext cx="342189" cy="343445"/>
          </a:xfrm>
          <a:custGeom>
            <a:avLst/>
            <a:gdLst/>
            <a:ahLst/>
            <a:cxnLst/>
            <a:rect l="l" t="t" r="r" b="b"/>
            <a:pathLst>
              <a:path w="3888432" h="3902714">
                <a:moveTo>
                  <a:pt x="1113894" y="3227140"/>
                </a:moveTo>
                <a:lnTo>
                  <a:pt x="2774538" y="3227140"/>
                </a:lnTo>
                <a:cubicBezTo>
                  <a:pt x="2813020" y="3227140"/>
                  <a:pt x="2844216" y="3258336"/>
                  <a:pt x="2844216" y="3296818"/>
                </a:cubicBezTo>
                <a:lnTo>
                  <a:pt x="2844216" y="3337462"/>
                </a:lnTo>
                <a:cubicBezTo>
                  <a:pt x="2844216" y="3375944"/>
                  <a:pt x="2813020" y="3407140"/>
                  <a:pt x="2774538" y="3407140"/>
                </a:cubicBezTo>
                <a:lnTo>
                  <a:pt x="1113894" y="3407140"/>
                </a:lnTo>
                <a:cubicBezTo>
                  <a:pt x="1075412" y="3407140"/>
                  <a:pt x="1044216" y="3375944"/>
                  <a:pt x="1044216" y="3337462"/>
                </a:cubicBezTo>
                <a:lnTo>
                  <a:pt x="1044216" y="3296818"/>
                </a:lnTo>
                <a:cubicBezTo>
                  <a:pt x="1044216" y="3258336"/>
                  <a:pt x="1075412" y="3227140"/>
                  <a:pt x="1113894" y="3227140"/>
                </a:cubicBezTo>
                <a:close/>
                <a:moveTo>
                  <a:pt x="1111898" y="2923315"/>
                </a:moveTo>
                <a:lnTo>
                  <a:pt x="2772542" y="2923315"/>
                </a:lnTo>
                <a:cubicBezTo>
                  <a:pt x="2811024" y="2923315"/>
                  <a:pt x="2842220" y="2954511"/>
                  <a:pt x="2842220" y="2992993"/>
                </a:cubicBezTo>
                <a:lnTo>
                  <a:pt x="2842220" y="3033637"/>
                </a:lnTo>
                <a:cubicBezTo>
                  <a:pt x="2842220" y="3072119"/>
                  <a:pt x="2811024" y="3103315"/>
                  <a:pt x="2772542" y="3103315"/>
                </a:cubicBezTo>
                <a:lnTo>
                  <a:pt x="1111898" y="3103315"/>
                </a:lnTo>
                <a:cubicBezTo>
                  <a:pt x="1073416" y="3103315"/>
                  <a:pt x="1042220" y="3072119"/>
                  <a:pt x="1042220" y="3033637"/>
                </a:cubicBezTo>
                <a:lnTo>
                  <a:pt x="1042220" y="2992993"/>
                </a:lnTo>
                <a:cubicBezTo>
                  <a:pt x="1042220" y="2954511"/>
                  <a:pt x="1073416" y="2923315"/>
                  <a:pt x="1111898" y="2923315"/>
                </a:cubicBezTo>
                <a:close/>
                <a:moveTo>
                  <a:pt x="495275" y="2664296"/>
                </a:moveTo>
                <a:lnTo>
                  <a:pt x="853982" y="2664296"/>
                </a:lnTo>
                <a:lnTo>
                  <a:pt x="853982" y="3560524"/>
                </a:lnTo>
                <a:lnTo>
                  <a:pt x="3006222" y="3560524"/>
                </a:lnTo>
                <a:lnTo>
                  <a:pt x="3006222" y="2664296"/>
                </a:lnTo>
                <a:lnTo>
                  <a:pt x="3364929" y="2664296"/>
                </a:lnTo>
                <a:lnTo>
                  <a:pt x="3364929" y="3902714"/>
                </a:lnTo>
                <a:lnTo>
                  <a:pt x="495275" y="3902714"/>
                </a:lnTo>
                <a:close/>
                <a:moveTo>
                  <a:pt x="1113894" y="2619490"/>
                </a:moveTo>
                <a:lnTo>
                  <a:pt x="2774538" y="2619490"/>
                </a:lnTo>
                <a:cubicBezTo>
                  <a:pt x="2813020" y="2619490"/>
                  <a:pt x="2844216" y="2650686"/>
                  <a:pt x="2844216" y="2689168"/>
                </a:cubicBezTo>
                <a:lnTo>
                  <a:pt x="2844216" y="2729812"/>
                </a:lnTo>
                <a:cubicBezTo>
                  <a:pt x="2844216" y="2768294"/>
                  <a:pt x="2813020" y="2799490"/>
                  <a:pt x="2774538" y="2799490"/>
                </a:cubicBezTo>
                <a:lnTo>
                  <a:pt x="1113894" y="2799490"/>
                </a:lnTo>
                <a:cubicBezTo>
                  <a:pt x="1075412" y="2799490"/>
                  <a:pt x="1044216" y="2768294"/>
                  <a:pt x="1044216" y="2729812"/>
                </a:cubicBezTo>
                <a:lnTo>
                  <a:pt x="1044216" y="2689168"/>
                </a:lnTo>
                <a:cubicBezTo>
                  <a:pt x="1044216" y="2650686"/>
                  <a:pt x="1075412" y="2619490"/>
                  <a:pt x="1113894" y="2619490"/>
                </a:cubicBezTo>
                <a:close/>
                <a:moveTo>
                  <a:pt x="3183220" y="1512740"/>
                </a:moveTo>
                <a:cubicBezTo>
                  <a:pt x="3130821" y="1512740"/>
                  <a:pt x="3088344" y="1555217"/>
                  <a:pt x="3088344" y="1607616"/>
                </a:cubicBezTo>
                <a:lnTo>
                  <a:pt x="3088344" y="1777903"/>
                </a:lnTo>
                <a:cubicBezTo>
                  <a:pt x="3088344" y="1830302"/>
                  <a:pt x="3130821" y="1872779"/>
                  <a:pt x="3183220" y="1872779"/>
                </a:cubicBezTo>
                <a:lnTo>
                  <a:pt x="3334111" y="1872779"/>
                </a:lnTo>
                <a:cubicBezTo>
                  <a:pt x="3386510" y="1872779"/>
                  <a:pt x="3428987" y="1830302"/>
                  <a:pt x="3428987" y="1777903"/>
                </a:cubicBezTo>
                <a:lnTo>
                  <a:pt x="3428987" y="1607616"/>
                </a:lnTo>
                <a:cubicBezTo>
                  <a:pt x="3428987" y="1555217"/>
                  <a:pt x="3386510" y="1512740"/>
                  <a:pt x="3334111" y="1512740"/>
                </a:cubicBezTo>
                <a:close/>
                <a:moveTo>
                  <a:pt x="317370" y="1192161"/>
                </a:moveTo>
                <a:lnTo>
                  <a:pt x="3571062" y="1192161"/>
                </a:lnTo>
                <a:cubicBezTo>
                  <a:pt x="3746341" y="1192161"/>
                  <a:pt x="3888432" y="1369515"/>
                  <a:pt x="3888432" y="1588294"/>
                </a:cubicBezTo>
                <a:lnTo>
                  <a:pt x="3888432" y="3172779"/>
                </a:lnTo>
                <a:cubicBezTo>
                  <a:pt x="3888432" y="3391558"/>
                  <a:pt x="3746341" y="3568912"/>
                  <a:pt x="3571062" y="3568912"/>
                </a:cubicBezTo>
                <a:lnTo>
                  <a:pt x="3484959" y="3568912"/>
                </a:lnTo>
                <a:lnTo>
                  <a:pt x="3484959" y="2490370"/>
                </a:lnTo>
                <a:lnTo>
                  <a:pt x="388615" y="2490370"/>
                </a:lnTo>
                <a:lnTo>
                  <a:pt x="388615" y="3568912"/>
                </a:lnTo>
                <a:lnTo>
                  <a:pt x="317370" y="3568912"/>
                </a:lnTo>
                <a:cubicBezTo>
                  <a:pt x="142091" y="3568912"/>
                  <a:pt x="0" y="3391558"/>
                  <a:pt x="0" y="3172779"/>
                </a:cubicBezTo>
                <a:lnTo>
                  <a:pt x="0" y="1588294"/>
                </a:lnTo>
                <a:cubicBezTo>
                  <a:pt x="0" y="1369515"/>
                  <a:pt x="142091" y="1192161"/>
                  <a:pt x="317370" y="1192161"/>
                </a:cubicBezTo>
                <a:close/>
                <a:moveTo>
                  <a:pt x="3010811" y="792088"/>
                </a:moveTo>
                <a:lnTo>
                  <a:pt x="3369518" y="792088"/>
                </a:lnTo>
                <a:lnTo>
                  <a:pt x="3369518" y="1080119"/>
                </a:lnTo>
                <a:lnTo>
                  <a:pt x="3010811" y="1080119"/>
                </a:lnTo>
                <a:close/>
                <a:moveTo>
                  <a:pt x="2700857" y="0"/>
                </a:moveTo>
                <a:lnTo>
                  <a:pt x="3329483" y="698376"/>
                </a:lnTo>
                <a:lnTo>
                  <a:pt x="2700857" y="698376"/>
                </a:lnTo>
                <a:close/>
                <a:moveTo>
                  <a:pt x="499864" y="0"/>
                </a:moveTo>
                <a:lnTo>
                  <a:pt x="2592288" y="0"/>
                </a:lnTo>
                <a:lnTo>
                  <a:pt x="2592288" y="298450"/>
                </a:lnTo>
                <a:lnTo>
                  <a:pt x="858571" y="298450"/>
                </a:lnTo>
                <a:lnTo>
                  <a:pt x="858571" y="1080119"/>
                </a:lnTo>
                <a:lnTo>
                  <a:pt x="499864" y="10801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7" name="Teardrop 66">
            <a:extLst>
              <a:ext uri="{FF2B5EF4-FFF2-40B4-BE49-F238E27FC236}">
                <a16:creationId xmlns:a16="http://schemas.microsoft.com/office/drawing/2014/main" id="{5F931CDF-CE1A-438B-BA11-D82B7CA95627}"/>
              </a:ext>
            </a:extLst>
          </p:cNvPr>
          <p:cNvSpPr/>
          <p:nvPr/>
        </p:nvSpPr>
        <p:spPr>
          <a:xfrm rot="5400000">
            <a:off x="4251959" y="2187865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8" name="Teardrop 67">
            <a:extLst>
              <a:ext uri="{FF2B5EF4-FFF2-40B4-BE49-F238E27FC236}">
                <a16:creationId xmlns:a16="http://schemas.microsoft.com/office/drawing/2014/main" id="{B28D44AE-87E4-4AAA-8F6C-E115C921E88F}"/>
              </a:ext>
            </a:extLst>
          </p:cNvPr>
          <p:cNvSpPr/>
          <p:nvPr/>
        </p:nvSpPr>
        <p:spPr>
          <a:xfrm rot="16200000" flipH="1">
            <a:off x="6990795" y="2187867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69" name="Oval 7">
            <a:extLst>
              <a:ext uri="{FF2B5EF4-FFF2-40B4-BE49-F238E27FC236}">
                <a16:creationId xmlns:a16="http://schemas.microsoft.com/office/drawing/2014/main" id="{BAAB72AB-1426-49DA-8012-23A3010B06EE}"/>
              </a:ext>
            </a:extLst>
          </p:cNvPr>
          <p:cNvSpPr/>
          <p:nvPr/>
        </p:nvSpPr>
        <p:spPr>
          <a:xfrm>
            <a:off x="7362830" y="2447841"/>
            <a:ext cx="326821" cy="429298"/>
          </a:xfrm>
          <a:custGeom>
            <a:avLst/>
            <a:gdLst/>
            <a:ahLst/>
            <a:cxnLst/>
            <a:rect l="l" t="t" r="r" b="b"/>
            <a:pathLst>
              <a:path w="3025265" h="3973870">
                <a:moveTo>
                  <a:pt x="1048235" y="955278"/>
                </a:moveTo>
                <a:cubicBezTo>
                  <a:pt x="1143886" y="955278"/>
                  <a:pt x="1221426" y="1089843"/>
                  <a:pt x="1221426" y="1255837"/>
                </a:cubicBezTo>
                <a:cubicBezTo>
                  <a:pt x="1221426" y="1421831"/>
                  <a:pt x="1143886" y="1556396"/>
                  <a:pt x="1048235" y="1556396"/>
                </a:cubicBezTo>
                <a:cubicBezTo>
                  <a:pt x="952584" y="1556396"/>
                  <a:pt x="875044" y="1421831"/>
                  <a:pt x="875044" y="1255837"/>
                </a:cubicBezTo>
                <a:cubicBezTo>
                  <a:pt x="875044" y="1089843"/>
                  <a:pt x="952584" y="955278"/>
                  <a:pt x="1048235" y="955278"/>
                </a:cubicBezTo>
                <a:close/>
                <a:moveTo>
                  <a:pt x="805954" y="648071"/>
                </a:moveTo>
                <a:lnTo>
                  <a:pt x="805954" y="1853034"/>
                </a:lnTo>
                <a:cubicBezTo>
                  <a:pt x="805954" y="1947724"/>
                  <a:pt x="869395" y="2027597"/>
                  <a:pt x="956357" y="2051540"/>
                </a:cubicBezTo>
                <a:lnTo>
                  <a:pt x="956356" y="2473030"/>
                </a:lnTo>
                <a:cubicBezTo>
                  <a:pt x="956356" y="2523517"/>
                  <a:pt x="997284" y="2564445"/>
                  <a:pt x="1047771" y="2564445"/>
                </a:cubicBezTo>
                <a:cubicBezTo>
                  <a:pt x="1098258" y="2564445"/>
                  <a:pt x="1139186" y="2523517"/>
                  <a:pt x="1139186" y="2473030"/>
                </a:cubicBezTo>
                <a:lnTo>
                  <a:pt x="1139186" y="2051828"/>
                </a:lnTo>
                <a:cubicBezTo>
                  <a:pt x="1226618" y="2028173"/>
                  <a:pt x="1290517" y="1948066"/>
                  <a:pt x="1290517" y="1853034"/>
                </a:cubicBezTo>
                <a:lnTo>
                  <a:pt x="1290517" y="649328"/>
                </a:lnTo>
                <a:cubicBezTo>
                  <a:pt x="1740927" y="708507"/>
                  <a:pt x="2088232" y="1094132"/>
                  <a:pt x="2088232" y="1560875"/>
                </a:cubicBezTo>
                <a:lnTo>
                  <a:pt x="2088232" y="2137870"/>
                </a:lnTo>
                <a:lnTo>
                  <a:pt x="2088233" y="2137870"/>
                </a:lnTo>
                <a:lnTo>
                  <a:pt x="2088233" y="3055870"/>
                </a:lnTo>
                <a:cubicBezTo>
                  <a:pt x="2088233" y="3562867"/>
                  <a:pt x="1677230" y="3973870"/>
                  <a:pt x="1170233" y="3973870"/>
                </a:cubicBezTo>
                <a:lnTo>
                  <a:pt x="918001" y="3973870"/>
                </a:lnTo>
                <a:cubicBezTo>
                  <a:pt x="411004" y="3973870"/>
                  <a:pt x="1" y="3562867"/>
                  <a:pt x="1" y="3055870"/>
                </a:cubicBezTo>
                <a:lnTo>
                  <a:pt x="1" y="2152339"/>
                </a:lnTo>
                <a:lnTo>
                  <a:pt x="0" y="2152339"/>
                </a:lnTo>
                <a:lnTo>
                  <a:pt x="0" y="1560875"/>
                </a:lnTo>
                <a:cubicBezTo>
                  <a:pt x="0" y="1091278"/>
                  <a:pt x="351565" y="703794"/>
                  <a:pt x="805954" y="648071"/>
                </a:cubicBezTo>
                <a:close/>
                <a:moveTo>
                  <a:pt x="1619797" y="91"/>
                </a:moveTo>
                <a:cubicBezTo>
                  <a:pt x="1732841" y="1988"/>
                  <a:pt x="1845389" y="33430"/>
                  <a:pt x="1945434" y="94215"/>
                </a:cubicBezTo>
                <a:cubicBezTo>
                  <a:pt x="2133478" y="208468"/>
                  <a:pt x="2249869" y="409692"/>
                  <a:pt x="2255221" y="627780"/>
                </a:cubicBezTo>
                <a:lnTo>
                  <a:pt x="2257891" y="627572"/>
                </a:lnTo>
                <a:cubicBezTo>
                  <a:pt x="2272309" y="812739"/>
                  <a:pt x="2385479" y="975734"/>
                  <a:pt x="2553934" y="1053951"/>
                </a:cubicBezTo>
                <a:cubicBezTo>
                  <a:pt x="2706200" y="1124651"/>
                  <a:pt x="2882234" y="1116149"/>
                  <a:pt x="3025265" y="1032491"/>
                </a:cubicBezTo>
                <a:lnTo>
                  <a:pt x="3025265" y="1181594"/>
                </a:lnTo>
                <a:cubicBezTo>
                  <a:pt x="2858744" y="1255002"/>
                  <a:pt x="2666516" y="1253932"/>
                  <a:pt x="2497514" y="1175460"/>
                </a:cubicBezTo>
                <a:cubicBezTo>
                  <a:pt x="2293602" y="1080779"/>
                  <a:pt x="2153951" y="887555"/>
                  <a:pt x="2128339" y="665512"/>
                </a:cubicBezTo>
                <a:lnTo>
                  <a:pt x="2122734" y="665324"/>
                </a:lnTo>
                <a:cubicBezTo>
                  <a:pt x="2128967" y="479701"/>
                  <a:pt x="2034597" y="305147"/>
                  <a:pt x="1875870" y="208708"/>
                </a:cubicBezTo>
                <a:cubicBezTo>
                  <a:pt x="1717143" y="112268"/>
                  <a:pt x="1518741" y="108938"/>
                  <a:pt x="1356867" y="199997"/>
                </a:cubicBezTo>
                <a:cubicBezTo>
                  <a:pt x="1194993" y="291056"/>
                  <a:pt x="1094818" y="462344"/>
                  <a:pt x="1094818" y="648071"/>
                </a:cubicBezTo>
                <a:lnTo>
                  <a:pt x="960849" y="648071"/>
                </a:lnTo>
                <a:cubicBezTo>
                  <a:pt x="960849" y="413945"/>
                  <a:pt x="1087128" y="198021"/>
                  <a:pt x="1291185" y="83234"/>
                </a:cubicBezTo>
                <a:cubicBezTo>
                  <a:pt x="1393213" y="25840"/>
                  <a:pt x="1506753" y="-1807"/>
                  <a:pt x="1619797" y="9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0" name="Round Same Side Corner Rectangle 7">
            <a:extLst>
              <a:ext uri="{FF2B5EF4-FFF2-40B4-BE49-F238E27FC236}">
                <a16:creationId xmlns:a16="http://schemas.microsoft.com/office/drawing/2014/main" id="{3F0CFFA7-884F-4E14-B543-AB0F12FA5D1E}"/>
              </a:ext>
            </a:extLst>
          </p:cNvPr>
          <p:cNvSpPr>
            <a:spLocks noChangeAspect="1"/>
          </p:cNvSpPr>
          <p:nvPr/>
        </p:nvSpPr>
        <p:spPr>
          <a:xfrm rot="10800000">
            <a:off x="4580246" y="2467784"/>
            <a:ext cx="370408" cy="389413"/>
          </a:xfrm>
          <a:custGeom>
            <a:avLst/>
            <a:gdLst/>
            <a:ahLst/>
            <a:cxnLst/>
            <a:rect l="l" t="t" r="r" b="b"/>
            <a:pathLst>
              <a:path w="3749229" h="3941586">
                <a:moveTo>
                  <a:pt x="1841173" y="2251014"/>
                </a:moveTo>
                <a:cubicBezTo>
                  <a:pt x="1901032" y="2251014"/>
                  <a:pt x="1949557" y="2202489"/>
                  <a:pt x="1949557" y="2142630"/>
                </a:cubicBezTo>
                <a:cubicBezTo>
                  <a:pt x="1949557" y="2082771"/>
                  <a:pt x="1901032" y="2034246"/>
                  <a:pt x="1841173" y="2034246"/>
                </a:cubicBezTo>
                <a:cubicBezTo>
                  <a:pt x="1781314" y="2034246"/>
                  <a:pt x="1732789" y="2082771"/>
                  <a:pt x="1732789" y="2142630"/>
                </a:cubicBezTo>
                <a:cubicBezTo>
                  <a:pt x="1732789" y="2202489"/>
                  <a:pt x="1781314" y="2251014"/>
                  <a:pt x="1841173" y="2251014"/>
                </a:cubicBezTo>
                <a:close/>
                <a:moveTo>
                  <a:pt x="2197713" y="2395667"/>
                </a:moveTo>
                <a:lnTo>
                  <a:pt x="1492210" y="2296503"/>
                </a:lnTo>
                <a:lnTo>
                  <a:pt x="1492210" y="2109382"/>
                </a:lnTo>
                <a:cubicBezTo>
                  <a:pt x="1492210" y="2024878"/>
                  <a:pt x="1583949" y="1956178"/>
                  <a:pt x="1697980" y="1955114"/>
                </a:cubicBezTo>
                <a:lnTo>
                  <a:pt x="1697980" y="1800200"/>
                </a:lnTo>
                <a:lnTo>
                  <a:pt x="1431133" y="1800200"/>
                </a:lnTo>
                <a:lnTo>
                  <a:pt x="1431133" y="1461593"/>
                </a:lnTo>
                <a:lnTo>
                  <a:pt x="643489" y="471679"/>
                </a:lnTo>
                <a:lnTo>
                  <a:pt x="785968" y="352125"/>
                </a:lnTo>
                <a:lnTo>
                  <a:pt x="1699128" y="1384562"/>
                </a:lnTo>
                <a:lnTo>
                  <a:pt x="1735187" y="0"/>
                </a:lnTo>
                <a:lnTo>
                  <a:pt x="1921179" y="0"/>
                </a:lnTo>
                <a:lnTo>
                  <a:pt x="1958328" y="1426402"/>
                </a:lnTo>
                <a:lnTo>
                  <a:pt x="1976872" y="1426402"/>
                </a:lnTo>
                <a:lnTo>
                  <a:pt x="1972364" y="1422619"/>
                </a:lnTo>
                <a:lnTo>
                  <a:pt x="2919184" y="352125"/>
                </a:lnTo>
                <a:lnTo>
                  <a:pt x="3061662" y="471679"/>
                </a:lnTo>
                <a:lnTo>
                  <a:pt x="2239212" y="1505339"/>
                </a:lnTo>
                <a:lnTo>
                  <a:pt x="2239212" y="1800200"/>
                </a:lnTo>
                <a:lnTo>
                  <a:pt x="1972364" y="1800200"/>
                </a:lnTo>
                <a:lnTo>
                  <a:pt x="1972364" y="1954485"/>
                </a:lnTo>
                <a:lnTo>
                  <a:pt x="1987720" y="1954485"/>
                </a:lnTo>
                <a:cubicBezTo>
                  <a:pt x="2103696" y="1954485"/>
                  <a:pt x="2197713" y="2023835"/>
                  <a:pt x="2197713" y="2109382"/>
                </a:cubicBezTo>
                <a:close/>
                <a:moveTo>
                  <a:pt x="112363" y="2735659"/>
                </a:moveTo>
                <a:cubicBezTo>
                  <a:pt x="100580" y="2737300"/>
                  <a:pt x="88281" y="2736658"/>
                  <a:pt x="76067" y="2733385"/>
                </a:cubicBezTo>
                <a:lnTo>
                  <a:pt x="67901" y="2731197"/>
                </a:lnTo>
                <a:cubicBezTo>
                  <a:pt x="19046" y="2718106"/>
                  <a:pt x="-9948" y="2667888"/>
                  <a:pt x="3143" y="2619032"/>
                </a:cubicBezTo>
                <a:lnTo>
                  <a:pt x="136132" y="2122709"/>
                </a:lnTo>
                <a:cubicBezTo>
                  <a:pt x="149223" y="2073853"/>
                  <a:pt x="199442" y="2044859"/>
                  <a:pt x="248297" y="2057950"/>
                </a:cubicBezTo>
                <a:lnTo>
                  <a:pt x="256463" y="2060138"/>
                </a:lnTo>
                <a:cubicBezTo>
                  <a:pt x="305319" y="2073229"/>
                  <a:pt x="334312" y="2123447"/>
                  <a:pt x="321221" y="2172303"/>
                </a:cubicBezTo>
                <a:lnTo>
                  <a:pt x="188232" y="2668627"/>
                </a:lnTo>
                <a:cubicBezTo>
                  <a:pt x="178414" y="2705268"/>
                  <a:pt x="147712" y="2730738"/>
                  <a:pt x="112363" y="2735659"/>
                </a:cubicBezTo>
                <a:close/>
                <a:moveTo>
                  <a:pt x="816379" y="2803284"/>
                </a:moveTo>
                <a:lnTo>
                  <a:pt x="296148" y="2663889"/>
                </a:lnTo>
                <a:lnTo>
                  <a:pt x="412311" y="2230363"/>
                </a:lnTo>
                <a:lnTo>
                  <a:pt x="932542" y="2369758"/>
                </a:lnTo>
                <a:close/>
                <a:moveTo>
                  <a:pt x="2025342" y="3266622"/>
                </a:moveTo>
                <a:lnTo>
                  <a:pt x="881030" y="2960004"/>
                </a:lnTo>
                <a:lnTo>
                  <a:pt x="1066890" y="2266362"/>
                </a:lnTo>
                <a:lnTo>
                  <a:pt x="2211202" y="2572980"/>
                </a:lnTo>
                <a:close/>
                <a:moveTo>
                  <a:pt x="2928285" y="3694425"/>
                </a:moveTo>
                <a:lnTo>
                  <a:pt x="2109557" y="3475047"/>
                </a:lnTo>
                <a:lnTo>
                  <a:pt x="2388347" y="2434586"/>
                </a:lnTo>
                <a:lnTo>
                  <a:pt x="3207076" y="2653963"/>
                </a:lnTo>
                <a:close/>
                <a:moveTo>
                  <a:pt x="3361202" y="3940500"/>
                </a:moveTo>
                <a:cubicBezTo>
                  <a:pt x="3346463" y="3942552"/>
                  <a:pt x="3331077" y="3941748"/>
                  <a:pt x="3315798" y="3937654"/>
                </a:cubicBezTo>
                <a:lnTo>
                  <a:pt x="3103596" y="3880795"/>
                </a:lnTo>
                <a:cubicBezTo>
                  <a:pt x="3042479" y="3864419"/>
                  <a:pt x="3006210" y="3801598"/>
                  <a:pt x="3022586" y="3740481"/>
                </a:cubicBezTo>
                <a:lnTo>
                  <a:pt x="3311771" y="2661227"/>
                </a:lnTo>
                <a:cubicBezTo>
                  <a:pt x="3328148" y="2600110"/>
                  <a:pt x="3390968" y="2563840"/>
                  <a:pt x="3452085" y="2580216"/>
                </a:cubicBezTo>
                <a:lnTo>
                  <a:pt x="3664287" y="2637076"/>
                </a:lnTo>
                <a:cubicBezTo>
                  <a:pt x="3725404" y="2653452"/>
                  <a:pt x="3761673" y="2716273"/>
                  <a:pt x="3745297" y="2777390"/>
                </a:cubicBezTo>
                <a:lnTo>
                  <a:pt x="3456112" y="3856644"/>
                </a:lnTo>
                <a:cubicBezTo>
                  <a:pt x="3443830" y="3902482"/>
                  <a:pt x="3405423" y="3934343"/>
                  <a:pt x="3361202" y="394050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1" name="Teardrop 70">
            <a:extLst>
              <a:ext uri="{FF2B5EF4-FFF2-40B4-BE49-F238E27FC236}">
                <a16:creationId xmlns:a16="http://schemas.microsoft.com/office/drawing/2014/main" id="{09C28A59-AFDB-4B78-BBA3-3AC79F8576F1}"/>
              </a:ext>
            </a:extLst>
          </p:cNvPr>
          <p:cNvSpPr/>
          <p:nvPr/>
        </p:nvSpPr>
        <p:spPr>
          <a:xfrm rot="2700000">
            <a:off x="3687779" y="3386323"/>
            <a:ext cx="949254" cy="949254"/>
          </a:xfrm>
          <a:prstGeom prst="teardrop">
            <a:avLst>
              <a:gd name="adj" fmla="val 13155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2" name="Teardrop 71">
            <a:extLst>
              <a:ext uri="{FF2B5EF4-FFF2-40B4-BE49-F238E27FC236}">
                <a16:creationId xmlns:a16="http://schemas.microsoft.com/office/drawing/2014/main" id="{F7A8FF81-A30D-438D-BE54-41C9B04DCE77}"/>
              </a:ext>
            </a:extLst>
          </p:cNvPr>
          <p:cNvSpPr/>
          <p:nvPr/>
        </p:nvSpPr>
        <p:spPr>
          <a:xfrm rot="18900000" flipH="1">
            <a:off x="7554974" y="3386323"/>
            <a:ext cx="949254" cy="949254"/>
          </a:xfrm>
          <a:prstGeom prst="teardrop">
            <a:avLst>
              <a:gd name="adj" fmla="val 13155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3" name="Trapezoid 10">
            <a:extLst>
              <a:ext uri="{FF2B5EF4-FFF2-40B4-BE49-F238E27FC236}">
                <a16:creationId xmlns:a16="http://schemas.microsoft.com/office/drawing/2014/main" id="{A548981F-09D0-432A-B4CE-46FDA1FB08BB}"/>
              </a:ext>
            </a:extLst>
          </p:cNvPr>
          <p:cNvSpPr>
            <a:spLocks noChangeAspect="1"/>
          </p:cNvSpPr>
          <p:nvPr/>
        </p:nvSpPr>
        <p:spPr>
          <a:xfrm>
            <a:off x="3994452" y="3677499"/>
            <a:ext cx="367333" cy="366902"/>
          </a:xfrm>
          <a:custGeom>
            <a:avLst/>
            <a:gdLst/>
            <a:ahLst/>
            <a:cxnLst/>
            <a:rect l="l" t="t" r="r" b="b"/>
            <a:pathLst>
              <a:path w="3910377" h="3905794">
                <a:moveTo>
                  <a:pt x="1" y="3797782"/>
                </a:moveTo>
                <a:lnTo>
                  <a:pt x="3910377" y="3797782"/>
                </a:lnTo>
                <a:lnTo>
                  <a:pt x="3910377" y="3905794"/>
                </a:lnTo>
                <a:lnTo>
                  <a:pt x="1" y="3905794"/>
                </a:lnTo>
                <a:close/>
                <a:moveTo>
                  <a:pt x="1757257" y="3353296"/>
                </a:moveTo>
                <a:cubicBezTo>
                  <a:pt x="1690135" y="3353296"/>
                  <a:pt x="1635721" y="3407710"/>
                  <a:pt x="1635721" y="3474832"/>
                </a:cubicBezTo>
                <a:cubicBezTo>
                  <a:pt x="1635721" y="3541954"/>
                  <a:pt x="1690135" y="3596368"/>
                  <a:pt x="1757257" y="3596368"/>
                </a:cubicBezTo>
                <a:lnTo>
                  <a:pt x="2187409" y="3596368"/>
                </a:lnTo>
                <a:cubicBezTo>
                  <a:pt x="2254531" y="3596368"/>
                  <a:pt x="2308945" y="3541954"/>
                  <a:pt x="2308945" y="3474832"/>
                </a:cubicBezTo>
                <a:cubicBezTo>
                  <a:pt x="2308945" y="3407710"/>
                  <a:pt x="2254531" y="3353296"/>
                  <a:pt x="2187409" y="3353296"/>
                </a:cubicBezTo>
                <a:close/>
                <a:moveTo>
                  <a:pt x="492288" y="2449553"/>
                </a:moveTo>
                <a:lnTo>
                  <a:pt x="472244" y="2517369"/>
                </a:lnTo>
                <a:lnTo>
                  <a:pt x="3438134" y="2517369"/>
                </a:lnTo>
                <a:lnTo>
                  <a:pt x="3418090" y="2449553"/>
                </a:lnTo>
                <a:close/>
                <a:moveTo>
                  <a:pt x="432162" y="2249610"/>
                </a:moveTo>
                <a:lnTo>
                  <a:pt x="3478215" y="2249610"/>
                </a:lnTo>
                <a:lnTo>
                  <a:pt x="3910377" y="3711740"/>
                </a:lnTo>
                <a:lnTo>
                  <a:pt x="0" y="3711740"/>
                </a:lnTo>
                <a:close/>
                <a:moveTo>
                  <a:pt x="1637280" y="544956"/>
                </a:moveTo>
                <a:cubicBezTo>
                  <a:pt x="1626413" y="544956"/>
                  <a:pt x="1615547" y="549102"/>
                  <a:pt x="1607256" y="557393"/>
                </a:cubicBezTo>
                <a:lnTo>
                  <a:pt x="796281" y="1368368"/>
                </a:lnTo>
                <a:cubicBezTo>
                  <a:pt x="779699" y="1384950"/>
                  <a:pt x="779699" y="1411834"/>
                  <a:pt x="796281" y="1428415"/>
                </a:cubicBezTo>
                <a:lnTo>
                  <a:pt x="825565" y="1457699"/>
                </a:lnTo>
                <a:cubicBezTo>
                  <a:pt x="842147" y="1474281"/>
                  <a:pt x="869031" y="1474281"/>
                  <a:pt x="885612" y="1457699"/>
                </a:cubicBezTo>
                <a:lnTo>
                  <a:pt x="1696588" y="646724"/>
                </a:lnTo>
                <a:cubicBezTo>
                  <a:pt x="1713169" y="630143"/>
                  <a:pt x="1713169" y="603258"/>
                  <a:pt x="1696588" y="586677"/>
                </a:cubicBezTo>
                <a:lnTo>
                  <a:pt x="1667304" y="557393"/>
                </a:lnTo>
                <a:cubicBezTo>
                  <a:pt x="1659013" y="549102"/>
                  <a:pt x="1648146" y="544956"/>
                  <a:pt x="1637280" y="544956"/>
                </a:cubicBezTo>
                <a:close/>
                <a:moveTo>
                  <a:pt x="1372791" y="439020"/>
                </a:moveTo>
                <a:cubicBezTo>
                  <a:pt x="1361925" y="439020"/>
                  <a:pt x="1351058" y="443165"/>
                  <a:pt x="1342767" y="451456"/>
                </a:cubicBezTo>
                <a:lnTo>
                  <a:pt x="851745" y="942478"/>
                </a:lnTo>
                <a:cubicBezTo>
                  <a:pt x="835164" y="959060"/>
                  <a:pt x="835164" y="985944"/>
                  <a:pt x="851745" y="1002526"/>
                </a:cubicBezTo>
                <a:lnTo>
                  <a:pt x="881029" y="1031810"/>
                </a:lnTo>
                <a:cubicBezTo>
                  <a:pt x="897611" y="1048392"/>
                  <a:pt x="924495" y="1048392"/>
                  <a:pt x="941077" y="1031810"/>
                </a:cubicBezTo>
                <a:lnTo>
                  <a:pt x="1432099" y="540788"/>
                </a:lnTo>
                <a:cubicBezTo>
                  <a:pt x="1448681" y="524206"/>
                  <a:pt x="1448681" y="497322"/>
                  <a:pt x="1432099" y="480740"/>
                </a:cubicBezTo>
                <a:lnTo>
                  <a:pt x="1402815" y="451456"/>
                </a:lnTo>
                <a:cubicBezTo>
                  <a:pt x="1394524" y="443165"/>
                  <a:pt x="1383658" y="439020"/>
                  <a:pt x="1372791" y="439020"/>
                </a:cubicBezTo>
                <a:close/>
                <a:moveTo>
                  <a:pt x="864042" y="270000"/>
                </a:moveTo>
                <a:lnTo>
                  <a:pt x="2945402" y="270000"/>
                </a:lnTo>
                <a:cubicBezTo>
                  <a:pt x="3094522" y="270000"/>
                  <a:pt x="3215407" y="390885"/>
                  <a:pt x="3215407" y="540005"/>
                </a:cubicBezTo>
                <a:lnTo>
                  <a:pt x="3215407" y="1619995"/>
                </a:lnTo>
                <a:cubicBezTo>
                  <a:pt x="3215407" y="1769115"/>
                  <a:pt x="3094522" y="1890000"/>
                  <a:pt x="2945402" y="1890000"/>
                </a:cubicBezTo>
                <a:lnTo>
                  <a:pt x="864042" y="1890000"/>
                </a:lnTo>
                <a:cubicBezTo>
                  <a:pt x="714922" y="1890000"/>
                  <a:pt x="594037" y="1769115"/>
                  <a:pt x="594037" y="1619995"/>
                </a:cubicBezTo>
                <a:lnTo>
                  <a:pt x="594037" y="540005"/>
                </a:lnTo>
                <a:cubicBezTo>
                  <a:pt x="594037" y="390885"/>
                  <a:pt x="714922" y="270000"/>
                  <a:pt x="864042" y="270000"/>
                </a:cubicBezTo>
                <a:close/>
                <a:moveTo>
                  <a:pt x="804042" y="180000"/>
                </a:moveTo>
                <a:cubicBezTo>
                  <a:pt x="638353" y="180000"/>
                  <a:pt x="504036" y="314317"/>
                  <a:pt x="504036" y="480006"/>
                </a:cubicBezTo>
                <a:lnTo>
                  <a:pt x="504036" y="1679994"/>
                </a:lnTo>
                <a:cubicBezTo>
                  <a:pt x="504036" y="1845683"/>
                  <a:pt x="638353" y="1980000"/>
                  <a:pt x="804042" y="1980000"/>
                </a:cubicBezTo>
                <a:lnTo>
                  <a:pt x="3027043" y="1980000"/>
                </a:lnTo>
                <a:cubicBezTo>
                  <a:pt x="3192732" y="1980000"/>
                  <a:pt x="3327049" y="1845683"/>
                  <a:pt x="3327049" y="1679994"/>
                </a:cubicBezTo>
                <a:lnTo>
                  <a:pt x="3327049" y="480006"/>
                </a:lnTo>
                <a:cubicBezTo>
                  <a:pt x="3327049" y="314317"/>
                  <a:pt x="3192732" y="180000"/>
                  <a:pt x="3027043" y="180000"/>
                </a:cubicBezTo>
                <a:close/>
                <a:moveTo>
                  <a:pt x="684043" y="0"/>
                </a:moveTo>
                <a:lnTo>
                  <a:pt x="3190330" y="0"/>
                </a:lnTo>
                <a:cubicBezTo>
                  <a:pt x="3389156" y="0"/>
                  <a:pt x="3550337" y="161181"/>
                  <a:pt x="3550337" y="360007"/>
                </a:cubicBezTo>
                <a:lnTo>
                  <a:pt x="3550337" y="1799993"/>
                </a:lnTo>
                <a:cubicBezTo>
                  <a:pt x="3550337" y="1998819"/>
                  <a:pt x="3389156" y="2160000"/>
                  <a:pt x="3190330" y="2160000"/>
                </a:cubicBezTo>
                <a:lnTo>
                  <a:pt x="684043" y="2160000"/>
                </a:lnTo>
                <a:cubicBezTo>
                  <a:pt x="485217" y="2160000"/>
                  <a:pt x="324036" y="1998819"/>
                  <a:pt x="324036" y="1799993"/>
                </a:cubicBezTo>
                <a:lnTo>
                  <a:pt x="324036" y="360007"/>
                </a:lnTo>
                <a:cubicBezTo>
                  <a:pt x="324036" y="161181"/>
                  <a:pt x="485217" y="0"/>
                  <a:pt x="6840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74" name="Rounded Rectangle 12">
            <a:extLst>
              <a:ext uri="{FF2B5EF4-FFF2-40B4-BE49-F238E27FC236}">
                <a16:creationId xmlns:a16="http://schemas.microsoft.com/office/drawing/2014/main" id="{4D12537A-3D35-4B9E-869E-E0FD68F94C48}"/>
              </a:ext>
            </a:extLst>
          </p:cNvPr>
          <p:cNvSpPr>
            <a:spLocks noChangeAspect="1"/>
          </p:cNvSpPr>
          <p:nvPr/>
        </p:nvSpPr>
        <p:spPr>
          <a:xfrm>
            <a:off x="7856437" y="3654593"/>
            <a:ext cx="346330" cy="412714"/>
          </a:xfrm>
          <a:custGeom>
            <a:avLst/>
            <a:gdLst/>
            <a:ahLst/>
            <a:cxnLst/>
            <a:rect l="l" t="t" r="r" b="b"/>
            <a:pathLst>
              <a:path w="3312367" h="3947283">
                <a:moveTo>
                  <a:pt x="2537615" y="3705909"/>
                </a:moveTo>
                <a:cubicBezTo>
                  <a:pt x="2512344" y="3705909"/>
                  <a:pt x="2491857" y="3726396"/>
                  <a:pt x="2491857" y="3751667"/>
                </a:cubicBezTo>
                <a:cubicBezTo>
                  <a:pt x="2491857" y="3776938"/>
                  <a:pt x="2512344" y="3797425"/>
                  <a:pt x="2537615" y="3797425"/>
                </a:cubicBezTo>
                <a:lnTo>
                  <a:pt x="2762175" y="3797425"/>
                </a:lnTo>
                <a:cubicBezTo>
                  <a:pt x="2787446" y="3797425"/>
                  <a:pt x="2807933" y="3776938"/>
                  <a:pt x="2807933" y="3751667"/>
                </a:cubicBezTo>
                <a:cubicBezTo>
                  <a:pt x="2807933" y="3726396"/>
                  <a:pt x="2787446" y="3705909"/>
                  <a:pt x="2762175" y="3705909"/>
                </a:cubicBezTo>
                <a:close/>
                <a:moveTo>
                  <a:pt x="1141114" y="3408594"/>
                </a:moveTo>
                <a:cubicBezTo>
                  <a:pt x="1097903" y="3408594"/>
                  <a:pt x="1062874" y="3443623"/>
                  <a:pt x="1062874" y="3486834"/>
                </a:cubicBezTo>
                <a:cubicBezTo>
                  <a:pt x="1062874" y="3530045"/>
                  <a:pt x="1097903" y="3565073"/>
                  <a:pt x="1141114" y="3565073"/>
                </a:cubicBezTo>
                <a:lnTo>
                  <a:pt x="1525078" y="3565074"/>
                </a:lnTo>
                <a:cubicBezTo>
                  <a:pt x="1568289" y="3565074"/>
                  <a:pt x="1603318" y="3530045"/>
                  <a:pt x="1603318" y="3486834"/>
                </a:cubicBezTo>
                <a:lnTo>
                  <a:pt x="1603319" y="3486834"/>
                </a:lnTo>
                <a:cubicBezTo>
                  <a:pt x="1603319" y="3443623"/>
                  <a:pt x="1568290" y="3408594"/>
                  <a:pt x="1525079" y="3408594"/>
                </a:cubicBezTo>
                <a:close/>
                <a:moveTo>
                  <a:pt x="2129393" y="1705414"/>
                </a:moveTo>
                <a:lnTo>
                  <a:pt x="2129393" y="3580170"/>
                </a:lnTo>
                <a:lnTo>
                  <a:pt x="3126216" y="3580170"/>
                </a:lnTo>
                <a:lnTo>
                  <a:pt x="3126216" y="1705414"/>
                </a:lnTo>
                <a:close/>
                <a:moveTo>
                  <a:pt x="2481193" y="1533789"/>
                </a:moveTo>
                <a:cubicBezTo>
                  <a:pt x="2462682" y="1533789"/>
                  <a:pt x="2447676" y="1548795"/>
                  <a:pt x="2447676" y="1567306"/>
                </a:cubicBezTo>
                <a:lnTo>
                  <a:pt x="2447676" y="1572258"/>
                </a:lnTo>
                <a:cubicBezTo>
                  <a:pt x="2447676" y="1590769"/>
                  <a:pt x="2462682" y="1605775"/>
                  <a:pt x="2481193" y="1605775"/>
                </a:cubicBezTo>
                <a:lnTo>
                  <a:pt x="2774415" y="1605775"/>
                </a:lnTo>
                <a:cubicBezTo>
                  <a:pt x="2792926" y="1605775"/>
                  <a:pt x="2807932" y="1590769"/>
                  <a:pt x="2807932" y="1572258"/>
                </a:cubicBezTo>
                <a:lnTo>
                  <a:pt x="2807932" y="1567306"/>
                </a:lnTo>
                <a:cubicBezTo>
                  <a:pt x="2807932" y="1548795"/>
                  <a:pt x="2792926" y="1533789"/>
                  <a:pt x="2774415" y="1533789"/>
                </a:cubicBezTo>
                <a:close/>
                <a:moveTo>
                  <a:pt x="2113478" y="1418392"/>
                </a:moveTo>
                <a:lnTo>
                  <a:pt x="3142130" y="1418392"/>
                </a:lnTo>
                <a:cubicBezTo>
                  <a:pt x="3236149" y="1418392"/>
                  <a:pt x="3312367" y="1494610"/>
                  <a:pt x="3312367" y="1588629"/>
                </a:cubicBezTo>
                <a:lnTo>
                  <a:pt x="3312367" y="3777046"/>
                </a:lnTo>
                <a:cubicBezTo>
                  <a:pt x="3312367" y="3871065"/>
                  <a:pt x="3236149" y="3947283"/>
                  <a:pt x="3142130" y="3947283"/>
                </a:cubicBezTo>
                <a:lnTo>
                  <a:pt x="2113478" y="3947283"/>
                </a:lnTo>
                <a:cubicBezTo>
                  <a:pt x="2019459" y="3947283"/>
                  <a:pt x="1943241" y="3871065"/>
                  <a:pt x="1943241" y="3777046"/>
                </a:cubicBezTo>
                <a:lnTo>
                  <a:pt x="1943241" y="1588629"/>
                </a:lnTo>
                <a:cubicBezTo>
                  <a:pt x="1943241" y="1494610"/>
                  <a:pt x="2019459" y="1418392"/>
                  <a:pt x="2113478" y="1418392"/>
                </a:cubicBezTo>
                <a:close/>
                <a:moveTo>
                  <a:pt x="1006317" y="157391"/>
                </a:moveTo>
                <a:cubicBezTo>
                  <a:pt x="987806" y="157391"/>
                  <a:pt x="972800" y="172397"/>
                  <a:pt x="972800" y="190908"/>
                </a:cubicBezTo>
                <a:lnTo>
                  <a:pt x="972800" y="195860"/>
                </a:lnTo>
                <a:cubicBezTo>
                  <a:pt x="972800" y="214371"/>
                  <a:pt x="987806" y="229377"/>
                  <a:pt x="1006317" y="229377"/>
                </a:cubicBezTo>
                <a:lnTo>
                  <a:pt x="1659876" y="229377"/>
                </a:lnTo>
                <a:cubicBezTo>
                  <a:pt x="1678387" y="229377"/>
                  <a:pt x="1693393" y="214371"/>
                  <a:pt x="1693393" y="195860"/>
                </a:cubicBezTo>
                <a:lnTo>
                  <a:pt x="1693393" y="190908"/>
                </a:lnTo>
                <a:cubicBezTo>
                  <a:pt x="1693393" y="172397"/>
                  <a:pt x="1678387" y="157391"/>
                  <a:pt x="1659876" y="157391"/>
                </a:cubicBezTo>
                <a:close/>
                <a:moveTo>
                  <a:pt x="264780" y="0"/>
                </a:moveTo>
                <a:lnTo>
                  <a:pt x="2401413" y="0"/>
                </a:lnTo>
                <a:cubicBezTo>
                  <a:pt x="2547647" y="0"/>
                  <a:pt x="2666193" y="118546"/>
                  <a:pt x="2666193" y="264780"/>
                </a:cubicBezTo>
                <a:lnTo>
                  <a:pt x="2666193" y="1345374"/>
                </a:lnTo>
                <a:lnTo>
                  <a:pt x="2369517" y="1345374"/>
                </a:lnTo>
                <a:lnTo>
                  <a:pt x="2369517" y="366783"/>
                </a:lnTo>
                <a:lnTo>
                  <a:pt x="296676" y="366783"/>
                </a:lnTo>
                <a:lnTo>
                  <a:pt x="296676" y="3219873"/>
                </a:lnTo>
                <a:lnTo>
                  <a:pt x="1867527" y="3219873"/>
                </a:lnTo>
                <a:lnTo>
                  <a:pt x="1867527" y="3778374"/>
                </a:lnTo>
                <a:lnTo>
                  <a:pt x="264780" y="3778374"/>
                </a:lnTo>
                <a:cubicBezTo>
                  <a:pt x="118546" y="3778374"/>
                  <a:pt x="0" y="3659828"/>
                  <a:pt x="0" y="3513594"/>
                </a:cubicBezTo>
                <a:lnTo>
                  <a:pt x="0" y="264780"/>
                </a:lnTo>
                <a:cubicBezTo>
                  <a:pt x="0" y="118546"/>
                  <a:pt x="118546" y="0"/>
                  <a:pt x="26478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407039354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06E2E5F-483C-4FDD-8075-A26B6C84F81C}"/>
              </a:ext>
            </a:extLst>
          </p:cNvPr>
          <p:cNvGrpSpPr/>
          <p:nvPr/>
        </p:nvGrpSpPr>
        <p:grpSpPr>
          <a:xfrm>
            <a:off x="1615288" y="2923062"/>
            <a:ext cx="3529630" cy="708252"/>
            <a:chOff x="7164288" y="856926"/>
            <a:chExt cx="1439711" cy="70825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673360-3A14-4B3F-B229-86D53FC9A287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EAD6AF-2C08-4745-9F81-41C499AF7B01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2ADA716-F1E3-4618-82F5-FE5FB725E8E7}"/>
              </a:ext>
            </a:extLst>
          </p:cNvPr>
          <p:cNvGrpSpPr/>
          <p:nvPr/>
        </p:nvGrpSpPr>
        <p:grpSpPr>
          <a:xfrm>
            <a:off x="1615288" y="5374537"/>
            <a:ext cx="3529630" cy="708252"/>
            <a:chOff x="7164288" y="856926"/>
            <a:chExt cx="1439711" cy="708252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5FEBEEB-1CD2-4424-B837-A78C16D5BAB4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248971-FC7E-4E04-91FE-E7911ED3274C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D8B5B30-E9DA-4CD8-9FA7-0A54BA276910}"/>
              </a:ext>
            </a:extLst>
          </p:cNvPr>
          <p:cNvGrpSpPr/>
          <p:nvPr/>
        </p:nvGrpSpPr>
        <p:grpSpPr>
          <a:xfrm>
            <a:off x="1615288" y="3740220"/>
            <a:ext cx="3529630" cy="708252"/>
            <a:chOff x="7164288" y="856926"/>
            <a:chExt cx="1439711" cy="70825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F98BFF2-CE28-45E8-9382-282B313AAD26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3F5AE5-DC81-4588-B426-A8472D21EC24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10D8581-2103-473B-9B4D-3C00697D4CD7}"/>
              </a:ext>
            </a:extLst>
          </p:cNvPr>
          <p:cNvGrpSpPr/>
          <p:nvPr/>
        </p:nvGrpSpPr>
        <p:grpSpPr>
          <a:xfrm>
            <a:off x="1615288" y="4557378"/>
            <a:ext cx="3529630" cy="708252"/>
            <a:chOff x="7164288" y="856926"/>
            <a:chExt cx="1439711" cy="708252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8FC32A8-282C-438E-9732-1149F4AFC7C9}"/>
                </a:ext>
              </a:extLst>
            </p:cNvPr>
            <p:cNvSpPr txBox="1"/>
            <p:nvPr/>
          </p:nvSpPr>
          <p:spPr>
            <a:xfrm>
              <a:off x="7164288" y="856926"/>
              <a:ext cx="14397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Your Text Here</a:t>
              </a:r>
              <a:endParaRPr lang="ko-KR" altLang="en-US" sz="1200" dirty="0">
                <a:cs typeface="Arial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22BE4D1-A60F-42AB-90E0-7DC751081330}"/>
                </a:ext>
              </a:extLst>
            </p:cNvPr>
            <p:cNvSpPr txBox="1"/>
            <p:nvPr/>
          </p:nvSpPr>
          <p:spPr>
            <a:xfrm>
              <a:off x="7164288" y="1103513"/>
              <a:ext cx="14397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cs typeface="Arial" pitchFamily="34" charset="0"/>
                </a:rPr>
                <a:t>You can simply impress your audience and add a unique zing and appeal to your Presentations.</a:t>
              </a:r>
            </a:p>
          </p:txBody>
        </p:sp>
      </p:grp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3B675CD6-12A7-4A42-95F8-059E5F4025C6}"/>
              </a:ext>
            </a:extLst>
          </p:cNvPr>
          <p:cNvSpPr/>
          <p:nvPr/>
        </p:nvSpPr>
        <p:spPr>
          <a:xfrm>
            <a:off x="944978" y="3022514"/>
            <a:ext cx="509349" cy="509349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9AE454C2-3763-4582-93F1-2A4D7512E353}"/>
              </a:ext>
            </a:extLst>
          </p:cNvPr>
          <p:cNvSpPr/>
          <p:nvPr/>
        </p:nvSpPr>
        <p:spPr>
          <a:xfrm>
            <a:off x="944978" y="3839673"/>
            <a:ext cx="509349" cy="50934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E6424F0-8E46-48B8-B814-FFF832BE69DD}"/>
              </a:ext>
            </a:extLst>
          </p:cNvPr>
          <p:cNvSpPr/>
          <p:nvPr/>
        </p:nvSpPr>
        <p:spPr>
          <a:xfrm>
            <a:off x="944978" y="4656830"/>
            <a:ext cx="509349" cy="509349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4176C20C-1B48-40D4-8DC9-24BC6C9DA680}"/>
              </a:ext>
            </a:extLst>
          </p:cNvPr>
          <p:cNvSpPr/>
          <p:nvPr/>
        </p:nvSpPr>
        <p:spPr>
          <a:xfrm>
            <a:off x="944978" y="5473988"/>
            <a:ext cx="509349" cy="509349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7712D2C5-D045-42DD-9A5D-06B63415F6C5}"/>
              </a:ext>
            </a:extLst>
          </p:cNvPr>
          <p:cNvSpPr/>
          <p:nvPr/>
        </p:nvSpPr>
        <p:spPr>
          <a:xfrm rot="18900000">
            <a:off x="1039621" y="3153010"/>
            <a:ext cx="364559" cy="292846"/>
          </a:xfrm>
          <a:custGeom>
            <a:avLst/>
            <a:gdLst/>
            <a:ahLst/>
            <a:cxnLst/>
            <a:rect l="l" t="t" r="r" b="b"/>
            <a:pathLst>
              <a:path w="5420988" h="4354613">
                <a:moveTo>
                  <a:pt x="1348767" y="746532"/>
                </a:moveTo>
                <a:lnTo>
                  <a:pt x="557008" y="1538292"/>
                </a:lnTo>
                <a:lnTo>
                  <a:pt x="242696" y="1223981"/>
                </a:lnTo>
                <a:lnTo>
                  <a:pt x="720144" y="746532"/>
                </a:lnTo>
                <a:close/>
                <a:moveTo>
                  <a:pt x="2953020" y="1710427"/>
                </a:moveTo>
                <a:lnTo>
                  <a:pt x="1841912" y="2821534"/>
                </a:lnTo>
                <a:lnTo>
                  <a:pt x="1527601" y="2507223"/>
                </a:lnTo>
                <a:lnTo>
                  <a:pt x="2507669" y="1527155"/>
                </a:lnTo>
                <a:lnTo>
                  <a:pt x="2507669" y="1710427"/>
                </a:lnTo>
                <a:close/>
                <a:moveTo>
                  <a:pt x="2204816" y="746532"/>
                </a:moveTo>
                <a:lnTo>
                  <a:pt x="984202" y="1967146"/>
                </a:lnTo>
                <a:lnTo>
                  <a:pt x="669891" y="1652835"/>
                </a:lnTo>
                <a:lnTo>
                  <a:pt x="1576193" y="746532"/>
                </a:lnTo>
                <a:close/>
                <a:moveTo>
                  <a:pt x="2507669" y="704276"/>
                </a:moveTo>
                <a:lnTo>
                  <a:pt x="2507669" y="1299728"/>
                </a:lnTo>
                <a:lnTo>
                  <a:pt x="1413057" y="2394340"/>
                </a:lnTo>
                <a:lnTo>
                  <a:pt x="1098746" y="2080028"/>
                </a:lnTo>
                <a:lnTo>
                  <a:pt x="2474499" y="704276"/>
                </a:lnTo>
                <a:close/>
                <a:moveTo>
                  <a:pt x="3783840" y="1735655"/>
                </a:moveTo>
                <a:lnTo>
                  <a:pt x="2270767" y="3248728"/>
                </a:lnTo>
                <a:lnTo>
                  <a:pt x="1956456" y="2934416"/>
                </a:lnTo>
                <a:lnTo>
                  <a:pt x="3136451" y="1754421"/>
                </a:lnTo>
                <a:close/>
                <a:moveTo>
                  <a:pt x="4496799" y="1714987"/>
                </a:moveTo>
                <a:lnTo>
                  <a:pt x="4496799" y="1878748"/>
                </a:lnTo>
                <a:lnTo>
                  <a:pt x="2696301" y="3679245"/>
                </a:lnTo>
                <a:lnTo>
                  <a:pt x="2381990" y="3364934"/>
                </a:lnTo>
                <a:lnTo>
                  <a:pt x="4018059" y="1728865"/>
                </a:lnTo>
                <a:close/>
                <a:moveTo>
                  <a:pt x="5188803" y="1234621"/>
                </a:moveTo>
                <a:lnTo>
                  <a:pt x="4712161" y="1707180"/>
                </a:lnTo>
                <a:lnTo>
                  <a:pt x="4712161" y="1499750"/>
                </a:lnTo>
                <a:lnTo>
                  <a:pt x="3254907" y="1499750"/>
                </a:lnTo>
                <a:lnTo>
                  <a:pt x="3254907" y="1501015"/>
                </a:lnTo>
                <a:lnTo>
                  <a:pt x="2718814" y="1501014"/>
                </a:lnTo>
                <a:lnTo>
                  <a:pt x="2718814" y="536093"/>
                </a:lnTo>
                <a:lnTo>
                  <a:pt x="931605" y="536093"/>
                </a:lnTo>
                <a:lnTo>
                  <a:pt x="931605" y="535070"/>
                </a:lnTo>
                <a:lnTo>
                  <a:pt x="1489071" y="0"/>
                </a:lnTo>
                <a:lnTo>
                  <a:pt x="3243560" y="0"/>
                </a:lnTo>
                <a:lnTo>
                  <a:pt x="3243560" y="11638"/>
                </a:lnTo>
                <a:lnTo>
                  <a:pt x="3254907" y="11638"/>
                </a:lnTo>
                <a:lnTo>
                  <a:pt x="3254907" y="969491"/>
                </a:lnTo>
                <a:lnTo>
                  <a:pt x="4712161" y="969491"/>
                </a:lnTo>
                <a:lnTo>
                  <a:pt x="4712161" y="762061"/>
                </a:lnTo>
                <a:close/>
                <a:moveTo>
                  <a:pt x="5420988" y="1433714"/>
                </a:moveTo>
                <a:cubicBezTo>
                  <a:pt x="5477229" y="1489956"/>
                  <a:pt x="5477229" y="1581142"/>
                  <a:pt x="5420988" y="1637384"/>
                </a:cubicBezTo>
                <a:lnTo>
                  <a:pt x="2907428" y="4150943"/>
                </a:lnTo>
                <a:lnTo>
                  <a:pt x="2703759" y="4354613"/>
                </a:lnTo>
                <a:lnTo>
                  <a:pt x="2500089" y="4150943"/>
                </a:lnTo>
                <a:lnTo>
                  <a:pt x="0" y="1650854"/>
                </a:lnTo>
                <a:cubicBezTo>
                  <a:pt x="-56242" y="1594612"/>
                  <a:pt x="-56242" y="1503426"/>
                  <a:pt x="0" y="1447185"/>
                </a:cubicBezTo>
                <a:cubicBezTo>
                  <a:pt x="56242" y="1390943"/>
                  <a:pt x="147427" y="1390943"/>
                  <a:pt x="203669" y="1447185"/>
                </a:cubicBezTo>
                <a:lnTo>
                  <a:pt x="2703759" y="3947274"/>
                </a:lnTo>
                <a:lnTo>
                  <a:pt x="5217318" y="1433714"/>
                </a:lnTo>
                <a:cubicBezTo>
                  <a:pt x="5273560" y="1377472"/>
                  <a:pt x="5364746" y="1377472"/>
                  <a:pt x="5420988" y="14337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8" name="Oval 21">
            <a:extLst>
              <a:ext uri="{FF2B5EF4-FFF2-40B4-BE49-F238E27FC236}">
                <a16:creationId xmlns:a16="http://schemas.microsoft.com/office/drawing/2014/main" id="{A5E6AD20-6479-4736-922C-1D01BA0DFF56}"/>
              </a:ext>
            </a:extLst>
          </p:cNvPr>
          <p:cNvSpPr/>
          <p:nvPr/>
        </p:nvSpPr>
        <p:spPr>
          <a:xfrm>
            <a:off x="1046643" y="5580166"/>
            <a:ext cx="296647" cy="296990"/>
          </a:xfrm>
          <a:custGeom>
            <a:avLst/>
            <a:gdLst/>
            <a:ahLst/>
            <a:cxnLst/>
            <a:rect l="l" t="t" r="r" b="b"/>
            <a:pathLst>
              <a:path w="3975208" h="3979806">
                <a:moveTo>
                  <a:pt x="2049173" y="2050685"/>
                </a:moveTo>
                <a:lnTo>
                  <a:pt x="2525339" y="2050685"/>
                </a:lnTo>
                <a:cubicBezTo>
                  <a:pt x="2501269" y="2092239"/>
                  <a:pt x="2487652" y="2140563"/>
                  <a:pt x="2487652" y="2192066"/>
                </a:cubicBezTo>
                <a:cubicBezTo>
                  <a:pt x="2487652" y="2349996"/>
                  <a:pt x="2615682" y="2478023"/>
                  <a:pt x="2773615" y="2478023"/>
                </a:cubicBezTo>
                <a:cubicBezTo>
                  <a:pt x="2931549" y="2478023"/>
                  <a:pt x="3059579" y="2349996"/>
                  <a:pt x="3059579" y="2192066"/>
                </a:cubicBezTo>
                <a:cubicBezTo>
                  <a:pt x="3059579" y="2140563"/>
                  <a:pt x="3045963" y="2092239"/>
                  <a:pt x="3021893" y="2050685"/>
                </a:cubicBezTo>
                <a:lnTo>
                  <a:pt x="3498055" y="2050685"/>
                </a:lnTo>
                <a:lnTo>
                  <a:pt x="3498055" y="2641745"/>
                </a:lnTo>
                <a:lnTo>
                  <a:pt x="3565582" y="2641745"/>
                </a:lnTo>
                <a:cubicBezTo>
                  <a:pt x="3604012" y="2582980"/>
                  <a:pt x="3670956" y="2546426"/>
                  <a:pt x="3746438" y="2546426"/>
                </a:cubicBezTo>
                <a:cubicBezTo>
                  <a:pt x="3872785" y="2546426"/>
                  <a:pt x="3975208" y="2648847"/>
                  <a:pt x="3975208" y="2775192"/>
                </a:cubicBezTo>
                <a:cubicBezTo>
                  <a:pt x="3975208" y="2901536"/>
                  <a:pt x="3872785" y="3003958"/>
                  <a:pt x="3746438" y="3003958"/>
                </a:cubicBezTo>
                <a:cubicBezTo>
                  <a:pt x="3670956" y="3003958"/>
                  <a:pt x="3604012" y="2967403"/>
                  <a:pt x="3565582" y="2908639"/>
                </a:cubicBezTo>
                <a:lnTo>
                  <a:pt x="3498055" y="2908639"/>
                </a:lnTo>
                <a:lnTo>
                  <a:pt x="3498055" y="3499698"/>
                </a:lnTo>
                <a:lnTo>
                  <a:pt x="3026505" y="3499698"/>
                </a:lnTo>
                <a:cubicBezTo>
                  <a:pt x="3047979" y="3460792"/>
                  <a:pt x="3059579" y="3415963"/>
                  <a:pt x="3059579" y="3368427"/>
                </a:cubicBezTo>
                <a:cubicBezTo>
                  <a:pt x="3059579" y="3210496"/>
                  <a:pt x="2931549" y="3082469"/>
                  <a:pt x="2773615" y="3082469"/>
                </a:cubicBezTo>
                <a:cubicBezTo>
                  <a:pt x="2615682" y="3082469"/>
                  <a:pt x="2487652" y="3210496"/>
                  <a:pt x="2487652" y="3368427"/>
                </a:cubicBezTo>
                <a:cubicBezTo>
                  <a:pt x="2487652" y="3415963"/>
                  <a:pt x="2499253" y="3460792"/>
                  <a:pt x="2520726" y="3499698"/>
                </a:cubicBezTo>
                <a:lnTo>
                  <a:pt x="2049173" y="3499698"/>
                </a:lnTo>
                <a:lnTo>
                  <a:pt x="2049173" y="2908639"/>
                </a:lnTo>
                <a:lnTo>
                  <a:pt x="1950400" y="2908639"/>
                </a:lnTo>
                <a:cubicBezTo>
                  <a:pt x="1911969" y="2967403"/>
                  <a:pt x="1845025" y="3003958"/>
                  <a:pt x="1769544" y="3003958"/>
                </a:cubicBezTo>
                <a:cubicBezTo>
                  <a:pt x="1643197" y="3003958"/>
                  <a:pt x="1540773" y="2901536"/>
                  <a:pt x="1540773" y="2775192"/>
                </a:cubicBezTo>
                <a:cubicBezTo>
                  <a:pt x="1540773" y="2648847"/>
                  <a:pt x="1643197" y="2546426"/>
                  <a:pt x="1769544" y="2546426"/>
                </a:cubicBezTo>
                <a:cubicBezTo>
                  <a:pt x="1845025" y="2546426"/>
                  <a:pt x="1911969" y="2582980"/>
                  <a:pt x="1950400" y="2641745"/>
                </a:cubicBezTo>
                <a:lnTo>
                  <a:pt x="2049173" y="2641745"/>
                </a:lnTo>
                <a:close/>
                <a:moveTo>
                  <a:pt x="1204640" y="1545421"/>
                </a:moveTo>
                <a:cubicBezTo>
                  <a:pt x="1330987" y="1545421"/>
                  <a:pt x="1433411" y="1647843"/>
                  <a:pt x="1433411" y="1774187"/>
                </a:cubicBezTo>
                <a:cubicBezTo>
                  <a:pt x="1433411" y="1849667"/>
                  <a:pt x="1396855" y="1916610"/>
                  <a:pt x="1338089" y="1955039"/>
                </a:cubicBezTo>
                <a:lnTo>
                  <a:pt x="1338089" y="2053811"/>
                </a:lnTo>
                <a:lnTo>
                  <a:pt x="1929161" y="2053811"/>
                </a:lnTo>
                <a:lnTo>
                  <a:pt x="1929161" y="2529967"/>
                </a:lnTo>
                <a:cubicBezTo>
                  <a:pt x="1887606" y="2505897"/>
                  <a:pt x="1839281" y="2492281"/>
                  <a:pt x="1787777" y="2492281"/>
                </a:cubicBezTo>
                <a:cubicBezTo>
                  <a:pt x="1629844" y="2492281"/>
                  <a:pt x="1501814" y="2620308"/>
                  <a:pt x="1501814" y="2778238"/>
                </a:cubicBezTo>
                <a:cubicBezTo>
                  <a:pt x="1501814" y="2936168"/>
                  <a:pt x="1629844" y="3064196"/>
                  <a:pt x="1787777" y="3064196"/>
                </a:cubicBezTo>
                <a:cubicBezTo>
                  <a:pt x="1839281" y="3064196"/>
                  <a:pt x="1887606" y="3050580"/>
                  <a:pt x="1929161" y="3026511"/>
                </a:cubicBezTo>
                <a:lnTo>
                  <a:pt x="1929161" y="3502663"/>
                </a:lnTo>
                <a:lnTo>
                  <a:pt x="1338089" y="3502663"/>
                </a:lnTo>
                <a:lnTo>
                  <a:pt x="1338089" y="3570188"/>
                </a:lnTo>
                <a:cubicBezTo>
                  <a:pt x="1396855" y="3608617"/>
                  <a:pt x="1433411" y="3675560"/>
                  <a:pt x="1433411" y="3751040"/>
                </a:cubicBezTo>
                <a:cubicBezTo>
                  <a:pt x="1433411" y="3877385"/>
                  <a:pt x="1330987" y="3979806"/>
                  <a:pt x="1204640" y="3979806"/>
                </a:cubicBezTo>
                <a:cubicBezTo>
                  <a:pt x="1078293" y="3979806"/>
                  <a:pt x="975869" y="3877385"/>
                  <a:pt x="975869" y="3751040"/>
                </a:cubicBezTo>
                <a:cubicBezTo>
                  <a:pt x="975869" y="3675560"/>
                  <a:pt x="1012425" y="3608617"/>
                  <a:pt x="1071190" y="3570188"/>
                </a:cubicBezTo>
                <a:lnTo>
                  <a:pt x="1071190" y="3502663"/>
                </a:lnTo>
                <a:lnTo>
                  <a:pt x="480119" y="3502663"/>
                </a:lnTo>
                <a:lnTo>
                  <a:pt x="480119" y="3031122"/>
                </a:lnTo>
                <a:cubicBezTo>
                  <a:pt x="519026" y="3052596"/>
                  <a:pt x="563855" y="3064196"/>
                  <a:pt x="611393" y="3064196"/>
                </a:cubicBezTo>
                <a:cubicBezTo>
                  <a:pt x="769326" y="3064196"/>
                  <a:pt x="897356" y="2936168"/>
                  <a:pt x="897356" y="2778238"/>
                </a:cubicBezTo>
                <a:cubicBezTo>
                  <a:pt x="897356" y="2620308"/>
                  <a:pt x="769326" y="2492281"/>
                  <a:pt x="611393" y="2492281"/>
                </a:cubicBezTo>
                <a:cubicBezTo>
                  <a:pt x="563855" y="2492281"/>
                  <a:pt x="519026" y="2503881"/>
                  <a:pt x="480119" y="2525354"/>
                </a:cubicBezTo>
                <a:lnTo>
                  <a:pt x="480119" y="2053811"/>
                </a:lnTo>
                <a:lnTo>
                  <a:pt x="1071190" y="2053811"/>
                </a:lnTo>
                <a:lnTo>
                  <a:pt x="1071190" y="1955039"/>
                </a:lnTo>
                <a:cubicBezTo>
                  <a:pt x="1012425" y="1916610"/>
                  <a:pt x="975869" y="1849667"/>
                  <a:pt x="975869" y="1774187"/>
                </a:cubicBezTo>
                <a:cubicBezTo>
                  <a:pt x="975869" y="1647843"/>
                  <a:pt x="1078293" y="1545421"/>
                  <a:pt x="1204640" y="1545421"/>
                </a:cubicBezTo>
                <a:close/>
                <a:moveTo>
                  <a:pt x="477153" y="467589"/>
                </a:moveTo>
                <a:lnTo>
                  <a:pt x="948703" y="467589"/>
                </a:lnTo>
                <a:cubicBezTo>
                  <a:pt x="927229" y="506495"/>
                  <a:pt x="915629" y="551324"/>
                  <a:pt x="915629" y="598861"/>
                </a:cubicBezTo>
                <a:cubicBezTo>
                  <a:pt x="915629" y="756791"/>
                  <a:pt x="1043659" y="884818"/>
                  <a:pt x="1201593" y="884818"/>
                </a:cubicBezTo>
                <a:cubicBezTo>
                  <a:pt x="1359526" y="884818"/>
                  <a:pt x="1487556" y="756791"/>
                  <a:pt x="1487556" y="598861"/>
                </a:cubicBezTo>
                <a:cubicBezTo>
                  <a:pt x="1487556" y="551324"/>
                  <a:pt x="1475955" y="506495"/>
                  <a:pt x="1454482" y="467589"/>
                </a:cubicBezTo>
                <a:lnTo>
                  <a:pt x="1926034" y="467589"/>
                </a:lnTo>
                <a:lnTo>
                  <a:pt x="1926034" y="1058649"/>
                </a:lnTo>
                <a:lnTo>
                  <a:pt x="2024808" y="1058649"/>
                </a:lnTo>
                <a:cubicBezTo>
                  <a:pt x="2063239" y="999884"/>
                  <a:pt x="2130183" y="963330"/>
                  <a:pt x="2205664" y="963330"/>
                </a:cubicBezTo>
                <a:cubicBezTo>
                  <a:pt x="2332011" y="963330"/>
                  <a:pt x="2434435" y="1065751"/>
                  <a:pt x="2434435" y="1192096"/>
                </a:cubicBezTo>
                <a:cubicBezTo>
                  <a:pt x="2434435" y="1318440"/>
                  <a:pt x="2332011" y="1420862"/>
                  <a:pt x="2205664" y="1420862"/>
                </a:cubicBezTo>
                <a:cubicBezTo>
                  <a:pt x="2130183" y="1420862"/>
                  <a:pt x="2063239" y="1384307"/>
                  <a:pt x="2024808" y="1325543"/>
                </a:cubicBezTo>
                <a:lnTo>
                  <a:pt x="1926034" y="1325543"/>
                </a:lnTo>
                <a:lnTo>
                  <a:pt x="1926034" y="1916602"/>
                </a:lnTo>
                <a:lnTo>
                  <a:pt x="1449869" y="1916602"/>
                </a:lnTo>
                <a:cubicBezTo>
                  <a:pt x="1473939" y="1875048"/>
                  <a:pt x="1487556" y="1826725"/>
                  <a:pt x="1487556" y="1775221"/>
                </a:cubicBezTo>
                <a:cubicBezTo>
                  <a:pt x="1487556" y="1617291"/>
                  <a:pt x="1359526" y="1489264"/>
                  <a:pt x="1201593" y="1489264"/>
                </a:cubicBezTo>
                <a:cubicBezTo>
                  <a:pt x="1043659" y="1489264"/>
                  <a:pt x="915629" y="1617291"/>
                  <a:pt x="915629" y="1775222"/>
                </a:cubicBezTo>
                <a:cubicBezTo>
                  <a:pt x="915629" y="1826725"/>
                  <a:pt x="929245" y="1875048"/>
                  <a:pt x="953315" y="1916602"/>
                </a:cubicBezTo>
                <a:lnTo>
                  <a:pt x="477153" y="1916602"/>
                </a:lnTo>
                <a:lnTo>
                  <a:pt x="477153" y="1325543"/>
                </a:lnTo>
                <a:lnTo>
                  <a:pt x="409627" y="1325543"/>
                </a:lnTo>
                <a:cubicBezTo>
                  <a:pt x="371196" y="1384307"/>
                  <a:pt x="304252" y="1420862"/>
                  <a:pt x="228771" y="1420862"/>
                </a:cubicBezTo>
                <a:cubicBezTo>
                  <a:pt x="102423" y="1420862"/>
                  <a:pt x="0" y="1318440"/>
                  <a:pt x="0" y="1192096"/>
                </a:cubicBezTo>
                <a:cubicBezTo>
                  <a:pt x="0" y="1065751"/>
                  <a:pt x="102423" y="963330"/>
                  <a:pt x="228771" y="963330"/>
                </a:cubicBezTo>
                <a:cubicBezTo>
                  <a:pt x="304252" y="963330"/>
                  <a:pt x="371196" y="999885"/>
                  <a:pt x="409627" y="1058649"/>
                </a:cubicBezTo>
                <a:lnTo>
                  <a:pt x="477153" y="1058649"/>
                </a:lnTo>
                <a:close/>
                <a:moveTo>
                  <a:pt x="2779453" y="0"/>
                </a:moveTo>
                <a:cubicBezTo>
                  <a:pt x="2905800" y="0"/>
                  <a:pt x="3008224" y="102422"/>
                  <a:pt x="3008224" y="228766"/>
                </a:cubicBezTo>
                <a:cubicBezTo>
                  <a:pt x="3008224" y="304246"/>
                  <a:pt x="2971668" y="371189"/>
                  <a:pt x="2912903" y="409618"/>
                </a:cubicBezTo>
                <a:lnTo>
                  <a:pt x="2912903" y="477144"/>
                </a:lnTo>
                <a:lnTo>
                  <a:pt x="3503974" y="477144"/>
                </a:lnTo>
                <a:lnTo>
                  <a:pt x="3503974" y="948684"/>
                </a:lnTo>
                <a:cubicBezTo>
                  <a:pt x="3465067" y="927210"/>
                  <a:pt x="3420238" y="915611"/>
                  <a:pt x="3372700" y="915611"/>
                </a:cubicBezTo>
                <a:cubicBezTo>
                  <a:pt x="3214767" y="915611"/>
                  <a:pt x="3086737" y="1043638"/>
                  <a:pt x="3086737" y="1201568"/>
                </a:cubicBezTo>
                <a:cubicBezTo>
                  <a:pt x="3086737" y="1359498"/>
                  <a:pt x="3214767" y="1487526"/>
                  <a:pt x="3372700" y="1487526"/>
                </a:cubicBezTo>
                <a:cubicBezTo>
                  <a:pt x="3420238" y="1487526"/>
                  <a:pt x="3465067" y="1475925"/>
                  <a:pt x="3503974" y="1454452"/>
                </a:cubicBezTo>
                <a:lnTo>
                  <a:pt x="3503974" y="1925995"/>
                </a:lnTo>
                <a:lnTo>
                  <a:pt x="2912903" y="1925995"/>
                </a:lnTo>
                <a:lnTo>
                  <a:pt x="2912903" y="2024767"/>
                </a:lnTo>
                <a:cubicBezTo>
                  <a:pt x="2971668" y="2063196"/>
                  <a:pt x="3008224" y="2130139"/>
                  <a:pt x="3008224" y="2205619"/>
                </a:cubicBezTo>
                <a:cubicBezTo>
                  <a:pt x="3008224" y="2331964"/>
                  <a:pt x="2905800" y="2434385"/>
                  <a:pt x="2779453" y="2434385"/>
                </a:cubicBezTo>
                <a:cubicBezTo>
                  <a:pt x="2653106" y="2434385"/>
                  <a:pt x="2550683" y="2331964"/>
                  <a:pt x="2550683" y="2205619"/>
                </a:cubicBezTo>
                <a:cubicBezTo>
                  <a:pt x="2550683" y="2130139"/>
                  <a:pt x="2587238" y="2063196"/>
                  <a:pt x="2646004" y="2024767"/>
                </a:cubicBezTo>
                <a:lnTo>
                  <a:pt x="2646004" y="1925995"/>
                </a:lnTo>
                <a:lnTo>
                  <a:pt x="2054932" y="1925995"/>
                </a:lnTo>
                <a:lnTo>
                  <a:pt x="2054932" y="1449840"/>
                </a:lnTo>
                <a:cubicBezTo>
                  <a:pt x="2096487" y="1473909"/>
                  <a:pt x="2144812" y="1487526"/>
                  <a:pt x="2196316" y="1487526"/>
                </a:cubicBezTo>
                <a:cubicBezTo>
                  <a:pt x="2354249" y="1487526"/>
                  <a:pt x="2482279" y="1359498"/>
                  <a:pt x="2482279" y="1201568"/>
                </a:cubicBezTo>
                <a:cubicBezTo>
                  <a:pt x="2482279" y="1043638"/>
                  <a:pt x="2354249" y="915611"/>
                  <a:pt x="2196316" y="915611"/>
                </a:cubicBezTo>
                <a:cubicBezTo>
                  <a:pt x="2144812" y="915611"/>
                  <a:pt x="2096487" y="929227"/>
                  <a:pt x="2054932" y="953296"/>
                </a:cubicBezTo>
                <a:lnTo>
                  <a:pt x="2054932" y="477144"/>
                </a:lnTo>
                <a:lnTo>
                  <a:pt x="2646004" y="477144"/>
                </a:lnTo>
                <a:lnTo>
                  <a:pt x="2646004" y="409618"/>
                </a:lnTo>
                <a:cubicBezTo>
                  <a:pt x="2587238" y="371189"/>
                  <a:pt x="2550683" y="304246"/>
                  <a:pt x="2550683" y="228766"/>
                </a:cubicBezTo>
                <a:cubicBezTo>
                  <a:pt x="2550683" y="102422"/>
                  <a:pt x="2653106" y="0"/>
                  <a:pt x="277945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39" name="Freeform 53">
            <a:extLst>
              <a:ext uri="{FF2B5EF4-FFF2-40B4-BE49-F238E27FC236}">
                <a16:creationId xmlns:a16="http://schemas.microsoft.com/office/drawing/2014/main" id="{893A7D5D-3747-4FFC-AD39-5F827D9017C4}"/>
              </a:ext>
            </a:extLst>
          </p:cNvPr>
          <p:cNvSpPr/>
          <p:nvPr/>
        </p:nvSpPr>
        <p:spPr>
          <a:xfrm flipH="1">
            <a:off x="1066258" y="3977415"/>
            <a:ext cx="293173" cy="251966"/>
          </a:xfrm>
          <a:custGeom>
            <a:avLst/>
            <a:gdLst/>
            <a:ahLst/>
            <a:cxnLst/>
            <a:rect l="l" t="t" r="r" b="b"/>
            <a:pathLst>
              <a:path w="3747318" h="3220630">
                <a:moveTo>
                  <a:pt x="1455638" y="819213"/>
                </a:moveTo>
                <a:cubicBezTo>
                  <a:pt x="1581890" y="819213"/>
                  <a:pt x="1684238" y="921561"/>
                  <a:pt x="1684238" y="1047813"/>
                </a:cubicBezTo>
                <a:cubicBezTo>
                  <a:pt x="1684238" y="1174065"/>
                  <a:pt x="1581890" y="1276413"/>
                  <a:pt x="1455638" y="1276413"/>
                </a:cubicBezTo>
                <a:cubicBezTo>
                  <a:pt x="1329386" y="1276413"/>
                  <a:pt x="1227038" y="1174065"/>
                  <a:pt x="1227038" y="1047813"/>
                </a:cubicBezTo>
                <a:cubicBezTo>
                  <a:pt x="1227038" y="921561"/>
                  <a:pt x="1329386" y="819213"/>
                  <a:pt x="1455638" y="819213"/>
                </a:cubicBezTo>
                <a:close/>
                <a:moveTo>
                  <a:pt x="2235150" y="819213"/>
                </a:moveTo>
                <a:cubicBezTo>
                  <a:pt x="2361402" y="819213"/>
                  <a:pt x="2463750" y="921561"/>
                  <a:pt x="2463750" y="1047813"/>
                </a:cubicBezTo>
                <a:cubicBezTo>
                  <a:pt x="2463750" y="1174065"/>
                  <a:pt x="2361402" y="1276413"/>
                  <a:pt x="2235150" y="1276413"/>
                </a:cubicBezTo>
                <a:cubicBezTo>
                  <a:pt x="2108898" y="1276413"/>
                  <a:pt x="2006550" y="1174065"/>
                  <a:pt x="2006550" y="1047813"/>
                </a:cubicBezTo>
                <a:cubicBezTo>
                  <a:pt x="2006550" y="921561"/>
                  <a:pt x="2108898" y="819213"/>
                  <a:pt x="2235150" y="819213"/>
                </a:cubicBezTo>
                <a:close/>
                <a:moveTo>
                  <a:pt x="3014662" y="819213"/>
                </a:moveTo>
                <a:cubicBezTo>
                  <a:pt x="3140914" y="819213"/>
                  <a:pt x="3243262" y="921561"/>
                  <a:pt x="3243262" y="1047813"/>
                </a:cubicBezTo>
                <a:cubicBezTo>
                  <a:pt x="3243262" y="1174065"/>
                  <a:pt x="3140914" y="1276413"/>
                  <a:pt x="3014662" y="1276413"/>
                </a:cubicBezTo>
                <a:cubicBezTo>
                  <a:pt x="2888410" y="1276413"/>
                  <a:pt x="2786062" y="1174065"/>
                  <a:pt x="2786062" y="1047813"/>
                </a:cubicBezTo>
                <a:cubicBezTo>
                  <a:pt x="2786062" y="921561"/>
                  <a:pt x="2888410" y="819213"/>
                  <a:pt x="3014662" y="819213"/>
                </a:cubicBezTo>
                <a:close/>
                <a:moveTo>
                  <a:pt x="553290" y="667803"/>
                </a:moveTo>
                <a:lnTo>
                  <a:pt x="552034" y="667803"/>
                </a:lnTo>
                <a:lnTo>
                  <a:pt x="454090" y="667803"/>
                </a:lnTo>
                <a:lnTo>
                  <a:pt x="383671" y="667803"/>
                </a:lnTo>
                <a:cubicBezTo>
                  <a:pt x="171775" y="667803"/>
                  <a:pt x="0" y="839578"/>
                  <a:pt x="0" y="1051474"/>
                </a:cubicBezTo>
                <a:lnTo>
                  <a:pt x="0" y="2372364"/>
                </a:lnTo>
                <a:cubicBezTo>
                  <a:pt x="0" y="2584260"/>
                  <a:pt x="171775" y="2756035"/>
                  <a:pt x="383671" y="2756035"/>
                </a:cubicBezTo>
                <a:lnTo>
                  <a:pt x="649047" y="2756035"/>
                </a:lnTo>
                <a:cubicBezTo>
                  <a:pt x="546380" y="2958845"/>
                  <a:pt x="474406" y="3028353"/>
                  <a:pt x="174793" y="3220630"/>
                </a:cubicBezTo>
                <a:cubicBezTo>
                  <a:pt x="650199" y="3174991"/>
                  <a:pt x="1051667" y="3043772"/>
                  <a:pt x="1403830" y="2756035"/>
                </a:cubicBezTo>
                <a:lnTo>
                  <a:pt x="2640665" y="2756035"/>
                </a:lnTo>
                <a:cubicBezTo>
                  <a:pt x="2782226" y="2756035"/>
                  <a:pt x="2905880" y="2679370"/>
                  <a:pt x="2970971" y="2564477"/>
                </a:cubicBezTo>
                <a:cubicBezTo>
                  <a:pt x="2742421" y="2482699"/>
                  <a:pt x="2531569" y="2366318"/>
                  <a:pt x="2334721" y="2205482"/>
                </a:cubicBezTo>
                <a:lnTo>
                  <a:pt x="974103" y="2205482"/>
                </a:lnTo>
                <a:cubicBezTo>
                  <a:pt x="768630" y="2205482"/>
                  <a:pt x="597451" y="2058657"/>
                  <a:pt x="560170" y="1864121"/>
                </a:cubicBezTo>
                <a:lnTo>
                  <a:pt x="553290" y="1852846"/>
                </a:lnTo>
                <a:close/>
                <a:moveTo>
                  <a:pt x="3363647" y="0"/>
                </a:moveTo>
                <a:lnTo>
                  <a:pt x="1106653" y="0"/>
                </a:lnTo>
                <a:cubicBezTo>
                  <a:pt x="894757" y="0"/>
                  <a:pt x="722982" y="171775"/>
                  <a:pt x="722982" y="383671"/>
                </a:cubicBezTo>
                <a:lnTo>
                  <a:pt x="722982" y="1704561"/>
                </a:lnTo>
                <a:cubicBezTo>
                  <a:pt x="722982" y="1916457"/>
                  <a:pt x="894757" y="2088232"/>
                  <a:pt x="1106653" y="2088232"/>
                </a:cubicBezTo>
                <a:lnTo>
                  <a:pt x="2343488" y="2088232"/>
                </a:lnTo>
                <a:cubicBezTo>
                  <a:pt x="2695651" y="2375969"/>
                  <a:pt x="3097119" y="2507188"/>
                  <a:pt x="3572525" y="2552827"/>
                </a:cubicBezTo>
                <a:cubicBezTo>
                  <a:pt x="3272912" y="2360550"/>
                  <a:pt x="3200938" y="2291042"/>
                  <a:pt x="3098271" y="2088232"/>
                </a:cubicBezTo>
                <a:lnTo>
                  <a:pt x="3363647" y="2088232"/>
                </a:lnTo>
                <a:cubicBezTo>
                  <a:pt x="3575543" y="2088232"/>
                  <a:pt x="3747318" y="1916457"/>
                  <a:pt x="3747318" y="1704561"/>
                </a:cubicBezTo>
                <a:lnTo>
                  <a:pt x="3747318" y="383671"/>
                </a:lnTo>
                <a:cubicBezTo>
                  <a:pt x="3747318" y="171775"/>
                  <a:pt x="3575543" y="0"/>
                  <a:pt x="336364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  <p:sp>
        <p:nvSpPr>
          <p:cNvPr id="40" name="Round Same Side Corner Rectangle 12">
            <a:extLst>
              <a:ext uri="{FF2B5EF4-FFF2-40B4-BE49-F238E27FC236}">
                <a16:creationId xmlns:a16="http://schemas.microsoft.com/office/drawing/2014/main" id="{805781C7-583A-402B-9472-4D13AFCB003A}"/>
              </a:ext>
            </a:extLst>
          </p:cNvPr>
          <p:cNvSpPr/>
          <p:nvPr/>
        </p:nvSpPr>
        <p:spPr>
          <a:xfrm>
            <a:off x="1060140" y="4765164"/>
            <a:ext cx="290424" cy="292682"/>
          </a:xfrm>
          <a:custGeom>
            <a:avLst/>
            <a:gdLst/>
            <a:ahLst/>
            <a:cxnLst/>
            <a:rect l="l" t="t" r="r" b="b"/>
            <a:pathLst>
              <a:path w="3891831" h="3922089">
                <a:moveTo>
                  <a:pt x="1662674" y="3168351"/>
                </a:moveTo>
                <a:lnTo>
                  <a:pt x="1502829" y="3373344"/>
                </a:lnTo>
                <a:lnTo>
                  <a:pt x="2417229" y="3373344"/>
                </a:lnTo>
                <a:lnTo>
                  <a:pt x="2257384" y="3168351"/>
                </a:lnTo>
                <a:close/>
                <a:moveTo>
                  <a:pt x="2523259" y="1171504"/>
                </a:moveTo>
                <a:cubicBezTo>
                  <a:pt x="2532472" y="1171504"/>
                  <a:pt x="2541686" y="1175018"/>
                  <a:pt x="2548715" y="1182047"/>
                </a:cubicBezTo>
                <a:cubicBezTo>
                  <a:pt x="2562774" y="1196106"/>
                  <a:pt x="2562774" y="1218900"/>
                  <a:pt x="2548715" y="1232959"/>
                </a:cubicBezTo>
                <a:lnTo>
                  <a:pt x="2192302" y="1589372"/>
                </a:lnTo>
                <a:cubicBezTo>
                  <a:pt x="2215318" y="1634545"/>
                  <a:pt x="2208007" y="1691005"/>
                  <a:pt x="2170778" y="1729629"/>
                </a:cubicBezTo>
                <a:lnTo>
                  <a:pt x="1842194" y="2070527"/>
                </a:lnTo>
                <a:lnTo>
                  <a:pt x="1840602" y="2068993"/>
                </a:lnTo>
                <a:lnTo>
                  <a:pt x="1839683" y="2070526"/>
                </a:lnTo>
                <a:lnTo>
                  <a:pt x="1772706" y="2003549"/>
                </a:lnTo>
                <a:lnTo>
                  <a:pt x="1671997" y="1906478"/>
                </a:lnTo>
                <a:lnTo>
                  <a:pt x="1671997" y="2304256"/>
                </a:lnTo>
                <a:lnTo>
                  <a:pt x="519869" y="2304256"/>
                </a:lnTo>
                <a:lnTo>
                  <a:pt x="519869" y="1555463"/>
                </a:lnTo>
                <a:cubicBezTo>
                  <a:pt x="519869" y="1430811"/>
                  <a:pt x="620920" y="1329760"/>
                  <a:pt x="745572" y="1329760"/>
                </a:cubicBezTo>
                <a:lnTo>
                  <a:pt x="887110" y="1329760"/>
                </a:lnTo>
                <a:lnTo>
                  <a:pt x="1095933" y="1689800"/>
                </a:lnTo>
                <a:lnTo>
                  <a:pt x="1304756" y="1329760"/>
                </a:lnTo>
                <a:lnTo>
                  <a:pt x="1446294" y="1329760"/>
                </a:lnTo>
                <a:cubicBezTo>
                  <a:pt x="1483655" y="1329760"/>
                  <a:pt x="1518895" y="1338838"/>
                  <a:pt x="1549463" y="1355810"/>
                </a:cubicBezTo>
                <a:lnTo>
                  <a:pt x="1551429" y="1352534"/>
                </a:lnTo>
                <a:lnTo>
                  <a:pt x="1560928" y="1362033"/>
                </a:lnTo>
                <a:cubicBezTo>
                  <a:pt x="1593912" y="1380586"/>
                  <a:pt x="1621171" y="1407846"/>
                  <a:pt x="1639724" y="1440829"/>
                </a:cubicBezTo>
                <a:lnTo>
                  <a:pt x="1875719" y="1676823"/>
                </a:lnTo>
                <a:lnTo>
                  <a:pt x="1991438" y="1556767"/>
                </a:lnTo>
                <a:cubicBezTo>
                  <a:pt x="2032038" y="1514646"/>
                  <a:pt x="2095142" y="1507302"/>
                  <a:pt x="2142374" y="1537477"/>
                </a:cubicBezTo>
                <a:lnTo>
                  <a:pt x="2497803" y="1182047"/>
                </a:lnTo>
                <a:cubicBezTo>
                  <a:pt x="2504833" y="1175018"/>
                  <a:pt x="2514046" y="1171504"/>
                  <a:pt x="2523259" y="1171504"/>
                </a:cubicBezTo>
                <a:close/>
                <a:moveTo>
                  <a:pt x="3270424" y="602451"/>
                </a:moveTo>
                <a:cubicBezTo>
                  <a:pt x="3365959" y="700507"/>
                  <a:pt x="3424268" y="834597"/>
                  <a:pt x="3424268" y="982306"/>
                </a:cubicBezTo>
                <a:lnTo>
                  <a:pt x="2890568" y="982307"/>
                </a:lnTo>
                <a:close/>
                <a:moveTo>
                  <a:pt x="1095932" y="477151"/>
                </a:moveTo>
                <a:cubicBezTo>
                  <a:pt x="1287178" y="477151"/>
                  <a:pt x="1442214" y="632187"/>
                  <a:pt x="1442214" y="823433"/>
                </a:cubicBezTo>
                <a:cubicBezTo>
                  <a:pt x="1442214" y="1014679"/>
                  <a:pt x="1287178" y="1169715"/>
                  <a:pt x="1095932" y="1169715"/>
                </a:cubicBezTo>
                <a:cubicBezTo>
                  <a:pt x="904686" y="1169715"/>
                  <a:pt x="749650" y="1014679"/>
                  <a:pt x="749650" y="823433"/>
                </a:cubicBezTo>
                <a:cubicBezTo>
                  <a:pt x="749650" y="632187"/>
                  <a:pt x="904686" y="477151"/>
                  <a:pt x="1095932" y="477151"/>
                </a:cubicBezTo>
                <a:close/>
                <a:moveTo>
                  <a:pt x="2797293" y="477150"/>
                </a:moveTo>
                <a:cubicBezTo>
                  <a:pt x="2797293" y="660228"/>
                  <a:pt x="2797294" y="843306"/>
                  <a:pt x="2797294" y="1026384"/>
                </a:cubicBezTo>
                <a:lnTo>
                  <a:pt x="3346527" y="1026384"/>
                </a:lnTo>
                <a:cubicBezTo>
                  <a:pt x="3346527" y="1329718"/>
                  <a:pt x="3100627" y="1575618"/>
                  <a:pt x="2797293" y="1575618"/>
                </a:cubicBezTo>
                <a:cubicBezTo>
                  <a:pt x="2647814" y="1575618"/>
                  <a:pt x="2512282" y="1515904"/>
                  <a:pt x="2413635" y="1418636"/>
                </a:cubicBezTo>
                <a:lnTo>
                  <a:pt x="2585415" y="1246856"/>
                </a:lnTo>
                <a:cubicBezTo>
                  <a:pt x="2612360" y="1219912"/>
                  <a:pt x="2612360" y="1176226"/>
                  <a:pt x="2585415" y="1149281"/>
                </a:cubicBezTo>
                <a:cubicBezTo>
                  <a:pt x="2558471" y="1122337"/>
                  <a:pt x="2514785" y="1122337"/>
                  <a:pt x="2487840" y="1149281"/>
                </a:cubicBezTo>
                <a:lnTo>
                  <a:pt x="2328419" y="1308703"/>
                </a:lnTo>
                <a:cubicBezTo>
                  <a:pt x="2276781" y="1227012"/>
                  <a:pt x="2248059" y="1130052"/>
                  <a:pt x="2248059" y="1026384"/>
                </a:cubicBezTo>
                <a:cubicBezTo>
                  <a:pt x="2248059" y="723050"/>
                  <a:pt x="2493959" y="477150"/>
                  <a:pt x="2797293" y="477150"/>
                </a:cubicBezTo>
                <a:close/>
                <a:moveTo>
                  <a:pt x="2842770" y="361048"/>
                </a:moveTo>
                <a:cubicBezTo>
                  <a:pt x="2979660" y="362831"/>
                  <a:pt x="3115706" y="416416"/>
                  <a:pt x="3220152" y="520862"/>
                </a:cubicBezTo>
                <a:lnTo>
                  <a:pt x="2842770" y="898246"/>
                </a:lnTo>
                <a:close/>
                <a:moveTo>
                  <a:pt x="745283" y="252264"/>
                </a:moveTo>
                <a:cubicBezTo>
                  <a:pt x="540043" y="252264"/>
                  <a:pt x="373664" y="418643"/>
                  <a:pt x="373664" y="623883"/>
                </a:cubicBezTo>
                <a:lnTo>
                  <a:pt x="373664" y="2481932"/>
                </a:lnTo>
                <a:lnTo>
                  <a:pt x="3505664" y="2481932"/>
                </a:lnTo>
                <a:lnTo>
                  <a:pt x="3505664" y="623883"/>
                </a:lnTo>
                <a:cubicBezTo>
                  <a:pt x="3505664" y="418643"/>
                  <a:pt x="3339285" y="252264"/>
                  <a:pt x="3134045" y="252264"/>
                </a:cubicBezTo>
                <a:close/>
                <a:moveTo>
                  <a:pt x="561239" y="0"/>
                </a:moveTo>
                <a:lnTo>
                  <a:pt x="3333911" y="0"/>
                </a:lnTo>
                <a:cubicBezTo>
                  <a:pt x="3562371" y="0"/>
                  <a:pt x="3747575" y="185204"/>
                  <a:pt x="3747575" y="413664"/>
                </a:cubicBezTo>
                <a:lnTo>
                  <a:pt x="3747575" y="2481932"/>
                </a:lnTo>
                <a:lnTo>
                  <a:pt x="3751166" y="2481932"/>
                </a:lnTo>
                <a:lnTo>
                  <a:pt x="3891831" y="3528390"/>
                </a:lnTo>
                <a:lnTo>
                  <a:pt x="3891831" y="3528390"/>
                </a:lnTo>
                <a:lnTo>
                  <a:pt x="3891831" y="3528392"/>
                </a:lnTo>
                <a:lnTo>
                  <a:pt x="3891831" y="3725239"/>
                </a:lnTo>
                <a:cubicBezTo>
                  <a:pt x="3891831" y="3833956"/>
                  <a:pt x="3803698" y="3922089"/>
                  <a:pt x="3694981" y="3922089"/>
                </a:cubicBezTo>
                <a:lnTo>
                  <a:pt x="196850" y="3922089"/>
                </a:lnTo>
                <a:cubicBezTo>
                  <a:pt x="88133" y="3922089"/>
                  <a:pt x="0" y="3833956"/>
                  <a:pt x="0" y="3725239"/>
                </a:cubicBezTo>
                <a:cubicBezTo>
                  <a:pt x="0" y="3659623"/>
                  <a:pt x="1" y="3594006"/>
                  <a:pt x="1" y="3528390"/>
                </a:cubicBezTo>
                <a:lnTo>
                  <a:pt x="3399" y="3528390"/>
                </a:lnTo>
                <a:lnTo>
                  <a:pt x="144064" y="2481932"/>
                </a:lnTo>
                <a:lnTo>
                  <a:pt x="147575" y="2481932"/>
                </a:lnTo>
                <a:lnTo>
                  <a:pt x="147575" y="413664"/>
                </a:lnTo>
                <a:cubicBezTo>
                  <a:pt x="147575" y="185204"/>
                  <a:pt x="332779" y="0"/>
                  <a:pt x="56123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/>
          </a:p>
        </p:txBody>
      </p:sp>
    </p:spTree>
    <p:extLst>
      <p:ext uri="{BB962C8B-B14F-4D97-AF65-F5344CB8AC3E}">
        <p14:creationId xmlns:p14="http://schemas.microsoft.com/office/powerpoint/2010/main" val="213321453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D6908497-0028-41E1-9ADC-C46BD8D25318}"/>
              </a:ext>
            </a:extLst>
          </p:cNvPr>
          <p:cNvSpPr/>
          <p:nvPr/>
        </p:nvSpPr>
        <p:spPr>
          <a:xfrm>
            <a:off x="6962845" y="1025797"/>
            <a:ext cx="474338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Get a modern PowerPoint  Presentation that is beautifully designed. I hope and I believe that this Template will your Time, Money and Reputation. Easy to change colors, photos and Text. Get a modern PowerPoint  Presentation that is beautifully designed.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 hope and I believe that this Template will your Time, Money and Reputation. Get a modern PowerPoint  Presentation that is beautifully designed.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8EBAA04-754A-4E4A-97F8-D45AF291497A}"/>
              </a:ext>
            </a:extLst>
          </p:cNvPr>
          <p:cNvSpPr txBox="1"/>
          <p:nvPr/>
        </p:nvSpPr>
        <p:spPr>
          <a:xfrm>
            <a:off x="8979205" y="5775752"/>
            <a:ext cx="27270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 Presentation</a:t>
            </a:r>
            <a:endParaRPr lang="ko-KR" altLang="en-US" sz="16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8" name="직사각형 2">
            <a:extLst>
              <a:ext uri="{FF2B5EF4-FFF2-40B4-BE49-F238E27FC236}">
                <a16:creationId xmlns:a16="http://schemas.microsoft.com/office/drawing/2014/main" id="{42F95D4A-0E5D-484A-BF86-FA850D9ECDB8}"/>
              </a:ext>
            </a:extLst>
          </p:cNvPr>
          <p:cNvSpPr/>
          <p:nvPr/>
        </p:nvSpPr>
        <p:spPr>
          <a:xfrm>
            <a:off x="603115" y="1222632"/>
            <a:ext cx="450643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We Create</a:t>
            </a: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Quality Professional </a:t>
            </a:r>
            <a:endParaRPr lang="ko-KR" altLang="en-US" sz="3600" dirty="0">
              <a:solidFill>
                <a:schemeClr val="bg1"/>
              </a:solidFill>
              <a:latin typeface="+mj-lt"/>
              <a:cs typeface="Arial" pitchFamily="34" charset="0"/>
            </a:endParaRPr>
          </a:p>
          <a:p>
            <a:r>
              <a:rPr lang="en-US" altLang="ko-KR" sz="3600" dirty="0">
                <a:solidFill>
                  <a:schemeClr val="bg1"/>
                </a:solidFill>
                <a:latin typeface="+mj-lt"/>
                <a:cs typeface="Arial" pitchFamily="34" charset="0"/>
              </a:rPr>
              <a:t>PPT Presentation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95B94-4FF8-4D7F-83B5-6216DFEF2605}"/>
              </a:ext>
            </a:extLst>
          </p:cNvPr>
          <p:cNvSpPr txBox="1"/>
          <p:nvPr/>
        </p:nvSpPr>
        <p:spPr>
          <a:xfrm>
            <a:off x="1128409" y="3904890"/>
            <a:ext cx="4326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/>
                </a:solidFill>
                <a:cs typeface="Arial" pitchFamily="34" charset="0"/>
              </a:rPr>
              <a:t>You can simply impress your audience and add a unique zing and appeal to your Presentations. Easy to change colors, photos and Text. Get a modern PowerPoint  Presentation that is beautifully designed. 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E9458F1-8291-4E49-91CC-90D0C8080266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/>
      </p:sp>
    </p:spTree>
    <p:extLst>
      <p:ext uri="{BB962C8B-B14F-4D97-AF65-F5344CB8AC3E}">
        <p14:creationId xmlns:p14="http://schemas.microsoft.com/office/powerpoint/2010/main" val="39027330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A6446BC-F668-4EC4-8F0E-7D013504FA1F}"/>
              </a:ext>
            </a:extLst>
          </p:cNvPr>
          <p:cNvGrpSpPr/>
          <p:nvPr/>
        </p:nvGrpSpPr>
        <p:grpSpPr>
          <a:xfrm>
            <a:off x="6829343" y="1611898"/>
            <a:ext cx="3420000" cy="923330"/>
            <a:chOff x="2551706" y="4283314"/>
            <a:chExt cx="1403938" cy="92333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BF6913-A014-4CF9-A4D5-611A52E249BC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0584DE0-8376-46F4-A1D0-EC6A51AC75BD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3E8670-086A-4F93-9342-C9014242B8FE}"/>
              </a:ext>
            </a:extLst>
          </p:cNvPr>
          <p:cNvGrpSpPr/>
          <p:nvPr/>
        </p:nvGrpSpPr>
        <p:grpSpPr>
          <a:xfrm>
            <a:off x="7643644" y="2558990"/>
            <a:ext cx="3420000" cy="923330"/>
            <a:chOff x="2551706" y="4283314"/>
            <a:chExt cx="1403938" cy="92333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E1C58A6-D621-439B-B9AC-CC35E3062BAF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D5BE04-D02B-4849-9369-89D1C7704953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5B57BA0-6B3C-45A2-9A25-0DE8F657D17E}"/>
              </a:ext>
            </a:extLst>
          </p:cNvPr>
          <p:cNvGrpSpPr/>
          <p:nvPr/>
        </p:nvGrpSpPr>
        <p:grpSpPr>
          <a:xfrm>
            <a:off x="7701762" y="4212272"/>
            <a:ext cx="3420000" cy="923330"/>
            <a:chOff x="2551706" y="4283314"/>
            <a:chExt cx="1403938" cy="92333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16B42B-CDA2-4407-A06F-64E999AF96A7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712B46-40BD-4C6C-8117-3ABC939B02B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AE433BB-E8D4-4C8B-9DF8-A6E4FCAD723D}"/>
              </a:ext>
            </a:extLst>
          </p:cNvPr>
          <p:cNvGrpSpPr/>
          <p:nvPr/>
        </p:nvGrpSpPr>
        <p:grpSpPr>
          <a:xfrm>
            <a:off x="852854" y="2558990"/>
            <a:ext cx="3420000" cy="923330"/>
            <a:chOff x="2551706" y="4283314"/>
            <a:chExt cx="1403938" cy="92333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2D229A8-5ABF-4926-9F38-0F6C7C32AB30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311D454-061B-4EC8-BC91-1CAA4BF8EFBC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6D6CA5B-FE88-4637-83AA-CA2E341437FB}"/>
              </a:ext>
            </a:extLst>
          </p:cNvPr>
          <p:cNvGrpSpPr/>
          <p:nvPr/>
        </p:nvGrpSpPr>
        <p:grpSpPr>
          <a:xfrm>
            <a:off x="852854" y="4212272"/>
            <a:ext cx="3420000" cy="923330"/>
            <a:chOff x="2551706" y="4283314"/>
            <a:chExt cx="1403938" cy="9233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0E3232F-917C-4D9B-AC72-C6134A4493A8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A1B92CD-91E1-481A-A0B1-63ED7925694E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F419BF0-072E-4F2D-BF9F-CA27CDA2AC6F}"/>
              </a:ext>
            </a:extLst>
          </p:cNvPr>
          <p:cNvGrpSpPr/>
          <p:nvPr/>
        </p:nvGrpSpPr>
        <p:grpSpPr>
          <a:xfrm>
            <a:off x="1862163" y="5052645"/>
            <a:ext cx="3420000" cy="923330"/>
            <a:chOff x="2551706" y="4283314"/>
            <a:chExt cx="1403938" cy="92333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1C030A-F833-4CDF-91B7-AF4D509CFD59}"/>
                </a:ext>
              </a:extLst>
            </p:cNvPr>
            <p:cNvSpPr txBox="1"/>
            <p:nvPr/>
          </p:nvSpPr>
          <p:spPr>
            <a:xfrm>
              <a:off x="2551706" y="4560313"/>
              <a:ext cx="14039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a typeface="FZShuTi" pitchFamily="2" charset="-122"/>
                  <a:cs typeface="Arial" pitchFamily="34" charset="0"/>
                </a:rPr>
                <a:t> Easy to change colors, photos.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   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D7F7728-6B04-494B-9DAF-ABE1D31F3732}"/>
                </a:ext>
              </a:extLst>
            </p:cNvPr>
            <p:cNvSpPr txBox="1"/>
            <p:nvPr/>
          </p:nvSpPr>
          <p:spPr>
            <a:xfrm>
              <a:off x="2551706" y="4283314"/>
              <a:ext cx="14039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Your Text Here</a:t>
              </a:r>
              <a:endParaRPr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grpSp>
        <p:nvGrpSpPr>
          <p:cNvPr id="25" name="그룹 3">
            <a:extLst>
              <a:ext uri="{FF2B5EF4-FFF2-40B4-BE49-F238E27FC236}">
                <a16:creationId xmlns:a16="http://schemas.microsoft.com/office/drawing/2014/main" id="{CDF9E12F-EB65-42D1-BAF8-F9458D957A74}"/>
              </a:ext>
            </a:extLst>
          </p:cNvPr>
          <p:cNvGrpSpPr/>
          <p:nvPr/>
        </p:nvGrpSpPr>
        <p:grpSpPr>
          <a:xfrm>
            <a:off x="4607268" y="2184397"/>
            <a:ext cx="2977467" cy="3310535"/>
            <a:chOff x="4733387" y="2304040"/>
            <a:chExt cx="2734502" cy="3040391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4BB94CA-4ADF-4498-B61E-2F01C1A17F53}"/>
                </a:ext>
              </a:extLst>
            </p:cNvPr>
            <p:cNvSpPr/>
            <p:nvPr/>
          </p:nvSpPr>
          <p:spPr>
            <a:xfrm>
              <a:off x="4733387" y="2443864"/>
              <a:ext cx="2734502" cy="2734502"/>
            </a:xfrm>
            <a:prstGeom prst="ellipse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DEB946-9F45-48A0-9DD3-6148E7AD8DF0}"/>
                </a:ext>
              </a:extLst>
            </p:cNvPr>
            <p:cNvSpPr/>
            <p:nvPr/>
          </p:nvSpPr>
          <p:spPr>
            <a:xfrm>
              <a:off x="5948939" y="2304040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11C0F6A6-CBFB-4886-9B8A-526B0BC9FA72}"/>
                </a:ext>
              </a:extLst>
            </p:cNvPr>
            <p:cNvSpPr/>
            <p:nvPr/>
          </p:nvSpPr>
          <p:spPr>
            <a:xfrm>
              <a:off x="5966487" y="5064783"/>
              <a:ext cx="279648" cy="279648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1814017-4F14-4BDB-9D1A-F43EA0E4C866}"/>
                </a:ext>
              </a:extLst>
            </p:cNvPr>
            <p:cNvSpPr/>
            <p:nvPr/>
          </p:nvSpPr>
          <p:spPr>
            <a:xfrm>
              <a:off x="7092436" y="4450608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957F67F9-F59C-47A7-BC3D-FB401D342433}"/>
                </a:ext>
              </a:extLst>
            </p:cNvPr>
            <p:cNvSpPr/>
            <p:nvPr/>
          </p:nvSpPr>
          <p:spPr>
            <a:xfrm>
              <a:off x="7092436" y="2936819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8FE25667-ACBC-494E-B39F-31F2B3ACE03C}"/>
                </a:ext>
              </a:extLst>
            </p:cNvPr>
            <p:cNvSpPr/>
            <p:nvPr/>
          </p:nvSpPr>
          <p:spPr>
            <a:xfrm>
              <a:off x="4799856" y="4450608"/>
              <a:ext cx="279648" cy="279648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9C7F484-476B-43DB-B15B-A4335BCF6FD4}"/>
                </a:ext>
              </a:extLst>
            </p:cNvPr>
            <p:cNvSpPr/>
            <p:nvPr/>
          </p:nvSpPr>
          <p:spPr>
            <a:xfrm>
              <a:off x="4799856" y="2936819"/>
              <a:ext cx="279648" cy="27964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700"/>
            </a:p>
          </p:txBody>
        </p:sp>
      </p:grpSp>
      <p:grpSp>
        <p:nvGrpSpPr>
          <p:cNvPr id="33" name="그룹 62">
            <a:extLst>
              <a:ext uri="{FF2B5EF4-FFF2-40B4-BE49-F238E27FC236}">
                <a16:creationId xmlns:a16="http://schemas.microsoft.com/office/drawing/2014/main" id="{6009DFDA-BBEF-4285-97C5-0B255450F49A}"/>
              </a:ext>
            </a:extLst>
          </p:cNvPr>
          <p:cNvGrpSpPr/>
          <p:nvPr/>
        </p:nvGrpSpPr>
        <p:grpSpPr>
          <a:xfrm>
            <a:off x="5533403" y="3992865"/>
            <a:ext cx="1107260" cy="891714"/>
            <a:chOff x="9900592" y="3481411"/>
            <a:chExt cx="1532190" cy="1233924"/>
          </a:xfrm>
        </p:grpSpPr>
        <p:grpSp>
          <p:nvGrpSpPr>
            <p:cNvPr id="34" name="그룹 64">
              <a:extLst>
                <a:ext uri="{FF2B5EF4-FFF2-40B4-BE49-F238E27FC236}">
                  <a16:creationId xmlns:a16="http://schemas.microsoft.com/office/drawing/2014/main" id="{332DDA13-A2D2-497D-B406-43F1AC96AD6B}"/>
                </a:ext>
              </a:extLst>
            </p:cNvPr>
            <p:cNvGrpSpPr/>
            <p:nvPr/>
          </p:nvGrpSpPr>
          <p:grpSpPr>
            <a:xfrm>
              <a:off x="9900593" y="3481411"/>
              <a:ext cx="1532189" cy="385808"/>
              <a:chOff x="5134373" y="3131004"/>
              <a:chExt cx="1431908" cy="315692"/>
            </a:xfrm>
          </p:grpSpPr>
          <p:sp>
            <p:nvSpPr>
              <p:cNvPr id="41" name="직사각형 6">
                <a:extLst>
                  <a:ext uri="{FF2B5EF4-FFF2-40B4-BE49-F238E27FC236}">
                    <a16:creationId xmlns:a16="http://schemas.microsoft.com/office/drawing/2014/main" id="{B5A55F46-DC64-436F-8D94-4FE8A8A9E64C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자유형: 도형 72">
                <a:extLst>
                  <a:ext uri="{FF2B5EF4-FFF2-40B4-BE49-F238E27FC236}">
                    <a16:creationId xmlns:a16="http://schemas.microsoft.com/office/drawing/2014/main" id="{86838551-03AA-4A66-9C85-451CC09BF345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5" name="그룹 65">
              <a:extLst>
                <a:ext uri="{FF2B5EF4-FFF2-40B4-BE49-F238E27FC236}">
                  <a16:creationId xmlns:a16="http://schemas.microsoft.com/office/drawing/2014/main" id="{316EB57C-AE13-4E68-A8D7-367157D0990A}"/>
                </a:ext>
              </a:extLst>
            </p:cNvPr>
            <p:cNvGrpSpPr/>
            <p:nvPr/>
          </p:nvGrpSpPr>
          <p:grpSpPr>
            <a:xfrm>
              <a:off x="9900592" y="3905469"/>
              <a:ext cx="1532189" cy="385808"/>
              <a:chOff x="5018098" y="3131004"/>
              <a:chExt cx="1431908" cy="315692"/>
            </a:xfrm>
          </p:grpSpPr>
          <p:sp>
            <p:nvSpPr>
              <p:cNvPr id="39" name="직사각형 6">
                <a:extLst>
                  <a:ext uri="{FF2B5EF4-FFF2-40B4-BE49-F238E27FC236}">
                    <a16:creationId xmlns:a16="http://schemas.microsoft.com/office/drawing/2014/main" id="{BFCA9D7F-FD68-477D-ACDA-7EB2ADFFE0D4}"/>
                  </a:ext>
                </a:extLst>
              </p:cNvPr>
              <p:cNvSpPr/>
              <p:nvPr/>
            </p:nvSpPr>
            <p:spPr>
              <a:xfrm>
                <a:off x="5092049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자유형: 도형 70">
                <a:extLst>
                  <a:ext uri="{FF2B5EF4-FFF2-40B4-BE49-F238E27FC236}">
                    <a16:creationId xmlns:a16="http://schemas.microsoft.com/office/drawing/2014/main" id="{51DED5B8-60CB-4EBF-BBC6-02DB115914B9}"/>
                  </a:ext>
                </a:extLst>
              </p:cNvPr>
              <p:cNvSpPr/>
              <p:nvPr/>
            </p:nvSpPr>
            <p:spPr>
              <a:xfrm>
                <a:off x="5018098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36" name="그룹 66">
              <a:extLst>
                <a:ext uri="{FF2B5EF4-FFF2-40B4-BE49-F238E27FC236}">
                  <a16:creationId xmlns:a16="http://schemas.microsoft.com/office/drawing/2014/main" id="{82A35A7F-A72F-428E-A562-69AEBED6536C}"/>
                </a:ext>
              </a:extLst>
            </p:cNvPr>
            <p:cNvGrpSpPr/>
            <p:nvPr/>
          </p:nvGrpSpPr>
          <p:grpSpPr>
            <a:xfrm>
              <a:off x="9900593" y="4329527"/>
              <a:ext cx="1532189" cy="385808"/>
              <a:chOff x="5134373" y="3131004"/>
              <a:chExt cx="1431908" cy="315692"/>
            </a:xfrm>
          </p:grpSpPr>
          <p:sp>
            <p:nvSpPr>
              <p:cNvPr id="37" name="직사각형 6">
                <a:extLst>
                  <a:ext uri="{FF2B5EF4-FFF2-40B4-BE49-F238E27FC236}">
                    <a16:creationId xmlns:a16="http://schemas.microsoft.com/office/drawing/2014/main" id="{96F29844-E1D5-4076-9B5C-42F2ACFAC2E6}"/>
                  </a:ext>
                </a:extLst>
              </p:cNvPr>
              <p:cNvSpPr/>
              <p:nvPr/>
            </p:nvSpPr>
            <p:spPr>
              <a:xfrm>
                <a:off x="5208323" y="3177330"/>
                <a:ext cx="1258310" cy="223041"/>
              </a:xfrm>
              <a:custGeom>
                <a:avLst/>
                <a:gdLst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  <a:gd name="connsiteX0" fmla="*/ 0 w 1258310"/>
                  <a:gd name="connsiteY0" fmla="*/ 0 h 199384"/>
                  <a:gd name="connsiteX1" fmla="*/ 1258310 w 1258310"/>
                  <a:gd name="connsiteY1" fmla="*/ 0 h 199384"/>
                  <a:gd name="connsiteX2" fmla="*/ 1258310 w 1258310"/>
                  <a:gd name="connsiteY2" fmla="*/ 199384 h 199384"/>
                  <a:gd name="connsiteX3" fmla="*/ 0 w 1258310"/>
                  <a:gd name="connsiteY3" fmla="*/ 199384 h 199384"/>
                  <a:gd name="connsiteX4" fmla="*/ 0 w 1258310"/>
                  <a:gd name="connsiteY4" fmla="*/ 0 h 199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8310" h="199384">
                    <a:moveTo>
                      <a:pt x="0" y="0"/>
                    </a:moveTo>
                    <a:lnTo>
                      <a:pt x="1258310" y="0"/>
                    </a:lnTo>
                    <a:cubicBezTo>
                      <a:pt x="1210685" y="75986"/>
                      <a:pt x="1213065" y="130541"/>
                      <a:pt x="1258310" y="199384"/>
                    </a:cubicBezTo>
                    <a:lnTo>
                      <a:pt x="0" y="1993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자유형: 도형 68">
                <a:extLst>
                  <a:ext uri="{FF2B5EF4-FFF2-40B4-BE49-F238E27FC236}">
                    <a16:creationId xmlns:a16="http://schemas.microsoft.com/office/drawing/2014/main" id="{9CCAC58C-624F-4C1B-952B-441778ED7E4F}"/>
                  </a:ext>
                </a:extLst>
              </p:cNvPr>
              <p:cNvSpPr/>
              <p:nvPr/>
            </p:nvSpPr>
            <p:spPr>
              <a:xfrm>
                <a:off x="5134373" y="3131004"/>
                <a:ext cx="1431908" cy="315692"/>
              </a:xfrm>
              <a:custGeom>
                <a:avLst/>
                <a:gdLst>
                  <a:gd name="connsiteX0" fmla="*/ 62289 w 1431908"/>
                  <a:gd name="connsiteY0" fmla="*/ 0 h 315692"/>
                  <a:gd name="connsiteX1" fmla="*/ 1371331 w 1431908"/>
                  <a:gd name="connsiteY1" fmla="*/ 0 h 315692"/>
                  <a:gd name="connsiteX2" fmla="*/ 1415376 w 1431908"/>
                  <a:gd name="connsiteY2" fmla="*/ 18244 h 315692"/>
                  <a:gd name="connsiteX3" fmla="*/ 1431908 w 1431908"/>
                  <a:gd name="connsiteY3" fmla="*/ 58155 h 315692"/>
                  <a:gd name="connsiteX4" fmla="*/ 100375 w 1431908"/>
                  <a:gd name="connsiteY4" fmla="*/ 58155 h 315692"/>
                  <a:gd name="connsiteX5" fmla="*/ 73951 w 1431908"/>
                  <a:gd name="connsiteY5" fmla="*/ 84579 h 315692"/>
                  <a:gd name="connsiteX6" fmla="*/ 73951 w 1431908"/>
                  <a:gd name="connsiteY6" fmla="*/ 231114 h 315692"/>
                  <a:gd name="connsiteX7" fmla="*/ 100375 w 1431908"/>
                  <a:gd name="connsiteY7" fmla="*/ 257538 h 315692"/>
                  <a:gd name="connsiteX8" fmla="*/ 1431907 w 1431908"/>
                  <a:gd name="connsiteY8" fmla="*/ 257538 h 315692"/>
                  <a:gd name="connsiteX9" fmla="*/ 1415376 w 1431908"/>
                  <a:gd name="connsiteY9" fmla="*/ 297448 h 315692"/>
                  <a:gd name="connsiteX10" fmla="*/ 1371331 w 1431908"/>
                  <a:gd name="connsiteY10" fmla="*/ 315692 h 315692"/>
                  <a:gd name="connsiteX11" fmla="*/ 62289 w 1431908"/>
                  <a:gd name="connsiteY11" fmla="*/ 315692 h 315692"/>
                  <a:gd name="connsiteX12" fmla="*/ 0 w 1431908"/>
                  <a:gd name="connsiteY12" fmla="*/ 253403 h 315692"/>
                  <a:gd name="connsiteX13" fmla="*/ 0 w 1431908"/>
                  <a:gd name="connsiteY13" fmla="*/ 62289 h 315692"/>
                  <a:gd name="connsiteX14" fmla="*/ 62289 w 1431908"/>
                  <a:gd name="connsiteY14" fmla="*/ 0 h 3156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31908" h="315692">
                    <a:moveTo>
                      <a:pt x="62289" y="0"/>
                    </a:moveTo>
                    <a:lnTo>
                      <a:pt x="1371331" y="0"/>
                    </a:lnTo>
                    <a:cubicBezTo>
                      <a:pt x="1388532" y="0"/>
                      <a:pt x="1404104" y="6972"/>
                      <a:pt x="1415376" y="18244"/>
                    </a:cubicBezTo>
                    <a:lnTo>
                      <a:pt x="1431908" y="58155"/>
                    </a:lnTo>
                    <a:lnTo>
                      <a:pt x="100375" y="58155"/>
                    </a:lnTo>
                    <a:cubicBezTo>
                      <a:pt x="85781" y="58155"/>
                      <a:pt x="73951" y="69985"/>
                      <a:pt x="73951" y="84579"/>
                    </a:cubicBezTo>
                    <a:lnTo>
                      <a:pt x="73951" y="231114"/>
                    </a:lnTo>
                    <a:cubicBezTo>
                      <a:pt x="73951" y="245708"/>
                      <a:pt x="85781" y="257538"/>
                      <a:pt x="100375" y="257538"/>
                    </a:cubicBezTo>
                    <a:lnTo>
                      <a:pt x="1431907" y="257538"/>
                    </a:lnTo>
                    <a:lnTo>
                      <a:pt x="1415376" y="297448"/>
                    </a:lnTo>
                    <a:cubicBezTo>
                      <a:pt x="1404104" y="308720"/>
                      <a:pt x="1388532" y="315692"/>
                      <a:pt x="1371331" y="315692"/>
                    </a:cubicBezTo>
                    <a:lnTo>
                      <a:pt x="62289" y="315692"/>
                    </a:lnTo>
                    <a:cubicBezTo>
                      <a:pt x="27888" y="315692"/>
                      <a:pt x="0" y="287804"/>
                      <a:pt x="0" y="253403"/>
                    </a:cubicBezTo>
                    <a:lnTo>
                      <a:pt x="0" y="62289"/>
                    </a:lnTo>
                    <a:cubicBezTo>
                      <a:pt x="0" y="27888"/>
                      <a:pt x="27888" y="0"/>
                      <a:pt x="6228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sp>
        <p:nvSpPr>
          <p:cNvPr id="43" name="Chord 14">
            <a:extLst>
              <a:ext uri="{FF2B5EF4-FFF2-40B4-BE49-F238E27FC236}">
                <a16:creationId xmlns:a16="http://schemas.microsoft.com/office/drawing/2014/main" id="{95E032CB-F7FC-4F55-AC05-4C5DFDFF18D5}"/>
              </a:ext>
            </a:extLst>
          </p:cNvPr>
          <p:cNvSpPr/>
          <p:nvPr/>
        </p:nvSpPr>
        <p:spPr>
          <a:xfrm>
            <a:off x="5664655" y="2846508"/>
            <a:ext cx="844756" cy="1066014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6489940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9F04DE-A6D9-4AC9-831B-090E3886C730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Infographic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023A98-8698-4BB8-96C7-CBC49B13DC92}"/>
              </a:ext>
            </a:extLst>
          </p:cNvPr>
          <p:cNvSpPr txBox="1"/>
          <p:nvPr/>
        </p:nvSpPr>
        <p:spPr>
          <a:xfrm>
            <a:off x="6716996" y="2533359"/>
            <a:ext cx="48221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You can simply impress your audience and add a unique zing and appeal to your Presentations. I hope and I believe that this Template will your Time, Money and Reputation. Get a modern PowerPoint  Presentation that is beautifully designed. You can simply impress your audience and add a unique zing and appeal to your Presentations. Easy to change colors, photos and Text.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B336C7-74D8-4887-A0E7-1C1735D84249}"/>
              </a:ext>
            </a:extLst>
          </p:cNvPr>
          <p:cNvSpPr txBox="1"/>
          <p:nvPr/>
        </p:nvSpPr>
        <p:spPr>
          <a:xfrm>
            <a:off x="6792738" y="5410573"/>
            <a:ext cx="4822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 You can simply impress your audience and add a unique zing and appeal to your Presentations. 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6" name="직사각형 113">
            <a:extLst>
              <a:ext uri="{FF2B5EF4-FFF2-40B4-BE49-F238E27FC236}">
                <a16:creationId xmlns:a16="http://schemas.microsoft.com/office/drawing/2014/main" id="{731A095B-2A1E-48C0-B0D8-912DD354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8109" y="4008001"/>
            <a:ext cx="1905712" cy="307777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" name="직사각형 113">
            <a:extLst>
              <a:ext uri="{FF2B5EF4-FFF2-40B4-BE49-F238E27FC236}">
                <a16:creationId xmlns:a16="http://schemas.microsoft.com/office/drawing/2014/main" id="{56979FD7-346C-498B-8E7E-75E9760ED2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65081" y="4008001"/>
            <a:ext cx="1905712" cy="307777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>
                <a:solidFill>
                  <a:schemeClr val="bg1"/>
                </a:solidFill>
                <a:cs typeface="Arial" charset="0"/>
              </a:rPr>
              <a:t>Text Here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7AF49A-5E91-4A84-840B-7F0B35E7AC29}"/>
              </a:ext>
            </a:extLst>
          </p:cNvPr>
          <p:cNvSpPr txBox="1"/>
          <p:nvPr/>
        </p:nvSpPr>
        <p:spPr>
          <a:xfrm>
            <a:off x="7227651" y="1461912"/>
            <a:ext cx="4302335" cy="1003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10000"/>
              </a:lnSpc>
            </a:pPr>
            <a:r>
              <a: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Simple Portfolio   Presentation Designed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2379149-572C-40A3-A37D-0AEC9933A200}"/>
              </a:ext>
            </a:extLst>
          </p:cNvPr>
          <p:cNvGrpSpPr/>
          <p:nvPr/>
        </p:nvGrpSpPr>
        <p:grpSpPr>
          <a:xfrm rot="20328779" flipH="1">
            <a:off x="333148" y="1788067"/>
            <a:ext cx="3252050" cy="1379003"/>
            <a:chOff x="2855642" y="1729428"/>
            <a:chExt cx="6480725" cy="2748096"/>
          </a:xfrm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2CA60154-8119-47A9-AEC1-D9F4DC54063E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33633848-575C-4649-B608-ADBE6156C904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7D5AD825-C6ED-412E-9AD8-1752352C7F2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8041F7-EF12-4235-8F7A-E50660E91C07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E46E61B-F685-4DCF-BA97-2A3C4F3EC31D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C374473E-5B80-4901-8656-6860ABE6150C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6173891-AF67-48A5-8CF7-5BFB9BE6A454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D2D2210F-79E9-44DC-AD61-770D8B112BB4}"/>
              </a:ext>
            </a:extLst>
          </p:cNvPr>
          <p:cNvSpPr txBox="1"/>
          <p:nvPr/>
        </p:nvSpPr>
        <p:spPr>
          <a:xfrm>
            <a:off x="7298108" y="4355264"/>
            <a:ext cx="190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85740F1-4A97-4D42-A885-58205E7050EA}"/>
              </a:ext>
            </a:extLst>
          </p:cNvPr>
          <p:cNvSpPr txBox="1"/>
          <p:nvPr/>
        </p:nvSpPr>
        <p:spPr>
          <a:xfrm>
            <a:off x="9565081" y="4355263"/>
            <a:ext cx="1905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Get a modern PowerPoint  Presentation that is beautifully designed.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07291893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DBFF1A10-F654-4393-BB55-6F506FEAD896}"/>
              </a:ext>
            </a:extLst>
          </p:cNvPr>
          <p:cNvGrpSpPr/>
          <p:nvPr/>
        </p:nvGrpSpPr>
        <p:grpSpPr>
          <a:xfrm>
            <a:off x="166405" y="4504534"/>
            <a:ext cx="11830907" cy="1345729"/>
            <a:chOff x="218993" y="3367301"/>
            <a:chExt cx="11830907" cy="1345729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70888E96-39A0-4839-82F2-71DE98329ED0}"/>
                </a:ext>
              </a:extLst>
            </p:cNvPr>
            <p:cNvSpPr/>
            <p:nvPr userDrawn="1"/>
          </p:nvSpPr>
          <p:spPr>
            <a:xfrm>
              <a:off x="1007933" y="434286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FCC7127-4CE6-49CE-9B03-5093F316481A}"/>
                </a:ext>
              </a:extLst>
            </p:cNvPr>
            <p:cNvSpPr/>
            <p:nvPr userDrawn="1"/>
          </p:nvSpPr>
          <p:spPr>
            <a:xfrm>
              <a:off x="1378874" y="431092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09" name="Oval 108">
              <a:extLst>
                <a:ext uri="{FF2B5EF4-FFF2-40B4-BE49-F238E27FC236}">
                  <a16:creationId xmlns:a16="http://schemas.microsoft.com/office/drawing/2014/main" id="{905D9A39-8B64-4E38-82FB-F88423FF3A63}"/>
                </a:ext>
              </a:extLst>
            </p:cNvPr>
            <p:cNvSpPr/>
            <p:nvPr userDrawn="1"/>
          </p:nvSpPr>
          <p:spPr>
            <a:xfrm>
              <a:off x="218993" y="439475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83ADAC02-F03C-44DD-8377-F716E8C5E217}"/>
                </a:ext>
              </a:extLst>
            </p:cNvPr>
            <p:cNvSpPr/>
            <p:nvPr userDrawn="1"/>
          </p:nvSpPr>
          <p:spPr>
            <a:xfrm>
              <a:off x="543793" y="443851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7441557B-CAD9-4DB2-BC3A-89E506A9DADB}"/>
                </a:ext>
              </a:extLst>
            </p:cNvPr>
            <p:cNvSpPr/>
            <p:nvPr userDrawn="1"/>
          </p:nvSpPr>
          <p:spPr>
            <a:xfrm>
              <a:off x="1435389" y="37161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469A4AC-3D8F-4DFA-9BC0-2638B4FEE96C}"/>
                </a:ext>
              </a:extLst>
            </p:cNvPr>
            <p:cNvSpPr/>
            <p:nvPr userDrawn="1"/>
          </p:nvSpPr>
          <p:spPr>
            <a:xfrm>
              <a:off x="559606" y="3917711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D6BD89D6-35E3-4959-9B8F-3449C8BCA196}"/>
                </a:ext>
              </a:extLst>
            </p:cNvPr>
            <p:cNvSpPr/>
            <p:nvPr userDrawn="1"/>
          </p:nvSpPr>
          <p:spPr>
            <a:xfrm>
              <a:off x="602918" y="351322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0D503DAE-607F-4A7C-8D7D-6A8C1317FFE1}"/>
                </a:ext>
              </a:extLst>
            </p:cNvPr>
            <p:cNvSpPr/>
            <p:nvPr userDrawn="1"/>
          </p:nvSpPr>
          <p:spPr>
            <a:xfrm>
              <a:off x="3006128" y="43269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6A08B5F2-2D6F-4FA3-9614-077C95D977C7}"/>
                </a:ext>
              </a:extLst>
            </p:cNvPr>
            <p:cNvSpPr/>
            <p:nvPr userDrawn="1"/>
          </p:nvSpPr>
          <p:spPr>
            <a:xfrm>
              <a:off x="2958692" y="40050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F058672D-56FC-4F49-824F-33FD92CBBA75}"/>
                </a:ext>
              </a:extLst>
            </p:cNvPr>
            <p:cNvSpPr/>
            <p:nvPr userDrawn="1"/>
          </p:nvSpPr>
          <p:spPr>
            <a:xfrm>
              <a:off x="1847450" y="4234815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7CC8BD02-A109-4A2F-93CE-B26CA548C7CA}"/>
                </a:ext>
              </a:extLst>
            </p:cNvPr>
            <p:cNvSpPr/>
            <p:nvPr userDrawn="1"/>
          </p:nvSpPr>
          <p:spPr>
            <a:xfrm>
              <a:off x="2287925" y="3605777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3" name="Oval 122">
              <a:extLst>
                <a:ext uri="{FF2B5EF4-FFF2-40B4-BE49-F238E27FC236}">
                  <a16:creationId xmlns:a16="http://schemas.microsoft.com/office/drawing/2014/main" id="{149C65BB-A74F-40D5-A953-AC0095CF1A5C}"/>
                </a:ext>
              </a:extLst>
            </p:cNvPr>
            <p:cNvSpPr/>
            <p:nvPr userDrawn="1"/>
          </p:nvSpPr>
          <p:spPr>
            <a:xfrm>
              <a:off x="3277433" y="345827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4" name="Oval 123">
              <a:extLst>
                <a:ext uri="{FF2B5EF4-FFF2-40B4-BE49-F238E27FC236}">
                  <a16:creationId xmlns:a16="http://schemas.microsoft.com/office/drawing/2014/main" id="{22E1C793-C207-479D-AD0A-54F6EA152FCE}"/>
                </a:ext>
              </a:extLst>
            </p:cNvPr>
            <p:cNvSpPr/>
            <p:nvPr userDrawn="1"/>
          </p:nvSpPr>
          <p:spPr>
            <a:xfrm>
              <a:off x="2260382" y="413697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3FE7789D-8A90-4005-A023-884D5086692B}"/>
                </a:ext>
              </a:extLst>
            </p:cNvPr>
            <p:cNvSpPr/>
            <p:nvPr userDrawn="1"/>
          </p:nvSpPr>
          <p:spPr>
            <a:xfrm>
              <a:off x="2103043" y="354580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DE483A62-1A2B-4CED-9057-9BC79CB74D08}"/>
                </a:ext>
              </a:extLst>
            </p:cNvPr>
            <p:cNvSpPr/>
            <p:nvPr userDrawn="1"/>
          </p:nvSpPr>
          <p:spPr>
            <a:xfrm>
              <a:off x="3340527" y="3885182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6BD22538-FBAB-47EB-B993-CC5D5E18D66D}"/>
                </a:ext>
              </a:extLst>
            </p:cNvPr>
            <p:cNvSpPr/>
            <p:nvPr userDrawn="1"/>
          </p:nvSpPr>
          <p:spPr>
            <a:xfrm>
              <a:off x="4664554" y="4349674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7E754F91-3581-4EDF-BC76-0EAC1BEB0791}"/>
                </a:ext>
              </a:extLst>
            </p:cNvPr>
            <p:cNvSpPr/>
            <p:nvPr userDrawn="1"/>
          </p:nvSpPr>
          <p:spPr>
            <a:xfrm>
              <a:off x="3563133" y="422602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E846E34-42E5-4BE0-9E74-FB67294A707C}"/>
                </a:ext>
              </a:extLst>
            </p:cNvPr>
            <p:cNvSpPr/>
            <p:nvPr userDrawn="1"/>
          </p:nvSpPr>
          <p:spPr>
            <a:xfrm>
              <a:off x="3993788" y="3950389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65E17B6C-E61D-46D7-A1F9-3536E49CC51A}"/>
                </a:ext>
              </a:extLst>
            </p:cNvPr>
            <p:cNvSpPr/>
            <p:nvPr userDrawn="1"/>
          </p:nvSpPr>
          <p:spPr>
            <a:xfrm>
              <a:off x="4467273" y="362846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713A0663-541F-4C32-A06B-EDD34795134A}"/>
                </a:ext>
              </a:extLst>
            </p:cNvPr>
            <p:cNvSpPr/>
            <p:nvPr userDrawn="1"/>
          </p:nvSpPr>
          <p:spPr>
            <a:xfrm>
              <a:off x="4258822" y="420993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37" name="Oval 136">
              <a:extLst>
                <a:ext uri="{FF2B5EF4-FFF2-40B4-BE49-F238E27FC236}">
                  <a16:creationId xmlns:a16="http://schemas.microsoft.com/office/drawing/2014/main" id="{CA1DF755-EBCF-44DA-B0E2-59D0CB3ADDEA}"/>
                </a:ext>
              </a:extLst>
            </p:cNvPr>
            <p:cNvSpPr/>
            <p:nvPr userDrawn="1"/>
          </p:nvSpPr>
          <p:spPr>
            <a:xfrm>
              <a:off x="3922706" y="3511340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39E74155-75CF-4B74-BCB0-A07B228E9C20}"/>
                </a:ext>
              </a:extLst>
            </p:cNvPr>
            <p:cNvSpPr/>
            <p:nvPr userDrawn="1"/>
          </p:nvSpPr>
          <p:spPr>
            <a:xfrm>
              <a:off x="5893999" y="4268738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BA2362D5-370E-42CA-B58E-A71EDEF34C94}"/>
                </a:ext>
              </a:extLst>
            </p:cNvPr>
            <p:cNvSpPr/>
            <p:nvPr userDrawn="1"/>
          </p:nvSpPr>
          <p:spPr>
            <a:xfrm>
              <a:off x="6002206" y="404394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8D0A457-FD0A-4F45-89D9-48A1CF01706D}"/>
                </a:ext>
              </a:extLst>
            </p:cNvPr>
            <p:cNvSpPr/>
            <p:nvPr userDrawn="1"/>
          </p:nvSpPr>
          <p:spPr>
            <a:xfrm>
              <a:off x="4842325" y="4205603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93347846-5B7A-4626-B07E-FABB6BBE6F63}"/>
                </a:ext>
              </a:extLst>
            </p:cNvPr>
            <p:cNvSpPr/>
            <p:nvPr userDrawn="1"/>
          </p:nvSpPr>
          <p:spPr>
            <a:xfrm>
              <a:off x="5331440" y="372248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67AB384D-E849-44D5-AF23-C6D22CEFFFFE}"/>
                </a:ext>
              </a:extLst>
            </p:cNvPr>
            <p:cNvSpPr/>
            <p:nvPr userDrawn="1"/>
          </p:nvSpPr>
          <p:spPr>
            <a:xfrm>
              <a:off x="5924619" y="353714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8E2738CA-06A4-49F6-82FF-EA47292B3197}"/>
                </a:ext>
              </a:extLst>
            </p:cNvPr>
            <p:cNvSpPr/>
            <p:nvPr userDrawn="1"/>
          </p:nvSpPr>
          <p:spPr>
            <a:xfrm>
              <a:off x="5245890" y="4105972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8CD4E8B5-B84B-4C3D-9406-423BDC314712}"/>
                </a:ext>
              </a:extLst>
            </p:cNvPr>
            <p:cNvSpPr/>
            <p:nvPr userDrawn="1"/>
          </p:nvSpPr>
          <p:spPr>
            <a:xfrm>
              <a:off x="5223948" y="337891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3" name="Oval 152">
              <a:extLst>
                <a:ext uri="{FF2B5EF4-FFF2-40B4-BE49-F238E27FC236}">
                  <a16:creationId xmlns:a16="http://schemas.microsoft.com/office/drawing/2014/main" id="{9C3EB166-58B1-4E2E-B264-BD98663884D6}"/>
                </a:ext>
              </a:extLst>
            </p:cNvPr>
            <p:cNvSpPr/>
            <p:nvPr userDrawn="1"/>
          </p:nvSpPr>
          <p:spPr>
            <a:xfrm>
              <a:off x="7298614" y="3890486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4" name="Oval 153">
              <a:extLst>
                <a:ext uri="{FF2B5EF4-FFF2-40B4-BE49-F238E27FC236}">
                  <a16:creationId xmlns:a16="http://schemas.microsoft.com/office/drawing/2014/main" id="{64F33BFF-9FD7-4EC6-8006-D136E153B124}"/>
                </a:ext>
              </a:extLst>
            </p:cNvPr>
            <p:cNvSpPr/>
            <p:nvPr userDrawn="1"/>
          </p:nvSpPr>
          <p:spPr>
            <a:xfrm>
              <a:off x="7553330" y="430722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F3879DA-B414-42F7-9CAA-E1261CCF4592}"/>
                </a:ext>
              </a:extLst>
            </p:cNvPr>
            <p:cNvSpPr/>
            <p:nvPr userDrawn="1"/>
          </p:nvSpPr>
          <p:spPr>
            <a:xfrm>
              <a:off x="6393449" y="431323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DA2358A3-AFA1-4FF8-B805-868ADFAF38C6}"/>
                </a:ext>
              </a:extLst>
            </p:cNvPr>
            <p:cNvSpPr/>
            <p:nvPr userDrawn="1"/>
          </p:nvSpPr>
          <p:spPr>
            <a:xfrm>
              <a:off x="6882564" y="3907944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B7F59670-2D31-450E-9741-16C548A89E3D}"/>
                </a:ext>
              </a:extLst>
            </p:cNvPr>
            <p:cNvSpPr/>
            <p:nvPr userDrawn="1"/>
          </p:nvSpPr>
          <p:spPr>
            <a:xfrm>
              <a:off x="7356049" y="3586017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AB8EDFF8-9D29-48F4-B05C-D803867C98C4}"/>
                </a:ext>
              </a:extLst>
            </p:cNvPr>
            <p:cNvSpPr/>
            <p:nvPr userDrawn="1"/>
          </p:nvSpPr>
          <p:spPr>
            <a:xfrm>
              <a:off x="6991456" y="4196946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A3F73681-D889-4C74-BF77-571B5D54655B}"/>
                </a:ext>
              </a:extLst>
            </p:cNvPr>
            <p:cNvSpPr/>
            <p:nvPr userDrawn="1"/>
          </p:nvSpPr>
          <p:spPr>
            <a:xfrm>
              <a:off x="6745221" y="348822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5" name="Oval 164">
              <a:extLst>
                <a:ext uri="{FF2B5EF4-FFF2-40B4-BE49-F238E27FC236}">
                  <a16:creationId xmlns:a16="http://schemas.microsoft.com/office/drawing/2014/main" id="{38CAF0EA-5524-4C75-9296-B48BE962CE56}"/>
                </a:ext>
              </a:extLst>
            </p:cNvPr>
            <p:cNvSpPr/>
            <p:nvPr userDrawn="1"/>
          </p:nvSpPr>
          <p:spPr>
            <a:xfrm>
              <a:off x="9138208" y="409523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6" name="Oval 165">
              <a:extLst>
                <a:ext uri="{FF2B5EF4-FFF2-40B4-BE49-F238E27FC236}">
                  <a16:creationId xmlns:a16="http://schemas.microsoft.com/office/drawing/2014/main" id="{56EBED72-4813-46E7-9E44-936365949514}"/>
                </a:ext>
              </a:extLst>
            </p:cNvPr>
            <p:cNvSpPr/>
            <p:nvPr userDrawn="1"/>
          </p:nvSpPr>
          <p:spPr>
            <a:xfrm>
              <a:off x="9104454" y="4492689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7" name="Oval 166">
              <a:extLst>
                <a:ext uri="{FF2B5EF4-FFF2-40B4-BE49-F238E27FC236}">
                  <a16:creationId xmlns:a16="http://schemas.microsoft.com/office/drawing/2014/main" id="{52022BCF-76D6-4AE2-A68D-5368CBDF0C6F}"/>
                </a:ext>
              </a:extLst>
            </p:cNvPr>
            <p:cNvSpPr/>
            <p:nvPr userDrawn="1"/>
          </p:nvSpPr>
          <p:spPr>
            <a:xfrm>
              <a:off x="9858003" y="4186227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8" name="Oval 167">
              <a:extLst>
                <a:ext uri="{FF2B5EF4-FFF2-40B4-BE49-F238E27FC236}">
                  <a16:creationId xmlns:a16="http://schemas.microsoft.com/office/drawing/2014/main" id="{856F8A2E-865E-4431-9976-24AF1EF870F6}"/>
                </a:ext>
              </a:extLst>
            </p:cNvPr>
            <p:cNvSpPr/>
            <p:nvPr userDrawn="1"/>
          </p:nvSpPr>
          <p:spPr>
            <a:xfrm>
              <a:off x="8433688" y="409340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69" name="Oval 168">
              <a:extLst>
                <a:ext uri="{FF2B5EF4-FFF2-40B4-BE49-F238E27FC236}">
                  <a16:creationId xmlns:a16="http://schemas.microsoft.com/office/drawing/2014/main" id="{2F1C7919-A9D7-44CF-BFFA-2CFD80E53E2A}"/>
                </a:ext>
              </a:extLst>
            </p:cNvPr>
            <p:cNvSpPr/>
            <p:nvPr userDrawn="1"/>
          </p:nvSpPr>
          <p:spPr>
            <a:xfrm>
              <a:off x="8907173" y="377147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0" name="Oval 169">
              <a:extLst>
                <a:ext uri="{FF2B5EF4-FFF2-40B4-BE49-F238E27FC236}">
                  <a16:creationId xmlns:a16="http://schemas.microsoft.com/office/drawing/2014/main" id="{186CC85E-F563-451D-B335-6DE4E376195D}"/>
                </a:ext>
              </a:extLst>
            </p:cNvPr>
            <p:cNvSpPr/>
            <p:nvPr userDrawn="1"/>
          </p:nvSpPr>
          <p:spPr>
            <a:xfrm>
              <a:off x="7966360" y="4062724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1" name="Oval 170">
              <a:extLst>
                <a:ext uri="{FF2B5EF4-FFF2-40B4-BE49-F238E27FC236}">
                  <a16:creationId xmlns:a16="http://schemas.microsoft.com/office/drawing/2014/main" id="{4B1E25BE-8C54-40A3-9E0B-565DAC3D9360}"/>
                </a:ext>
              </a:extLst>
            </p:cNvPr>
            <p:cNvSpPr/>
            <p:nvPr userDrawn="1"/>
          </p:nvSpPr>
          <p:spPr>
            <a:xfrm>
              <a:off x="8502358" y="3556858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7" name="Oval 176">
              <a:extLst>
                <a:ext uri="{FF2B5EF4-FFF2-40B4-BE49-F238E27FC236}">
                  <a16:creationId xmlns:a16="http://schemas.microsoft.com/office/drawing/2014/main" id="{C146D9C3-80DD-45B0-9925-4492DF608936}"/>
                </a:ext>
              </a:extLst>
            </p:cNvPr>
            <p:cNvSpPr/>
            <p:nvPr userDrawn="1"/>
          </p:nvSpPr>
          <p:spPr>
            <a:xfrm>
              <a:off x="10720706" y="3787201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A4325BCE-104A-45A6-87AB-C5F302CDE9DF}"/>
                </a:ext>
              </a:extLst>
            </p:cNvPr>
            <p:cNvSpPr/>
            <p:nvPr userDrawn="1"/>
          </p:nvSpPr>
          <p:spPr>
            <a:xfrm>
              <a:off x="10685548" y="4204125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9D80C149-7CE8-47B4-AE82-375A22B3222E}"/>
                </a:ext>
              </a:extLst>
            </p:cNvPr>
            <p:cNvSpPr/>
            <p:nvPr userDrawn="1"/>
          </p:nvSpPr>
          <p:spPr>
            <a:xfrm>
              <a:off x="9525666" y="4287958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73DD011-9AB8-4D77-9D69-289AB378D9FE}"/>
                </a:ext>
              </a:extLst>
            </p:cNvPr>
            <p:cNvSpPr/>
            <p:nvPr userDrawn="1"/>
          </p:nvSpPr>
          <p:spPr>
            <a:xfrm>
              <a:off x="10014781" y="380484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1" name="Oval 180">
              <a:extLst>
                <a:ext uri="{FF2B5EF4-FFF2-40B4-BE49-F238E27FC236}">
                  <a16:creationId xmlns:a16="http://schemas.microsoft.com/office/drawing/2014/main" id="{29BAFCF3-7347-4B42-B729-3E5482CF57B6}"/>
                </a:ext>
              </a:extLst>
            </p:cNvPr>
            <p:cNvSpPr/>
            <p:nvPr userDrawn="1"/>
          </p:nvSpPr>
          <p:spPr>
            <a:xfrm>
              <a:off x="10488266" y="348291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2" name="Oval 181">
              <a:extLst>
                <a:ext uri="{FF2B5EF4-FFF2-40B4-BE49-F238E27FC236}">
                  <a16:creationId xmlns:a16="http://schemas.microsoft.com/office/drawing/2014/main" id="{08F629C2-16FD-4615-9C3E-72A96312121F}"/>
                </a:ext>
              </a:extLst>
            </p:cNvPr>
            <p:cNvSpPr/>
            <p:nvPr userDrawn="1"/>
          </p:nvSpPr>
          <p:spPr>
            <a:xfrm>
              <a:off x="10279816" y="406438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3" name="Oval 182">
              <a:extLst>
                <a:ext uri="{FF2B5EF4-FFF2-40B4-BE49-F238E27FC236}">
                  <a16:creationId xmlns:a16="http://schemas.microsoft.com/office/drawing/2014/main" id="{78E4EF07-FB90-46A1-96AE-5ED2AF17F3F7}"/>
                </a:ext>
              </a:extLst>
            </p:cNvPr>
            <p:cNvSpPr/>
            <p:nvPr userDrawn="1"/>
          </p:nvSpPr>
          <p:spPr>
            <a:xfrm>
              <a:off x="9608297" y="3551542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701A6770-953B-4106-A75F-D007E5AD15CF}"/>
                </a:ext>
              </a:extLst>
            </p:cNvPr>
            <p:cNvSpPr/>
            <p:nvPr userDrawn="1"/>
          </p:nvSpPr>
          <p:spPr>
            <a:xfrm>
              <a:off x="11241790" y="4321585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0" name="Oval 189">
              <a:extLst>
                <a:ext uri="{FF2B5EF4-FFF2-40B4-BE49-F238E27FC236}">
                  <a16:creationId xmlns:a16="http://schemas.microsoft.com/office/drawing/2014/main" id="{0806B243-3811-4F3A-8C61-C9C2DBA4FA78}"/>
                </a:ext>
              </a:extLst>
            </p:cNvPr>
            <p:cNvSpPr/>
            <p:nvPr userDrawn="1"/>
          </p:nvSpPr>
          <p:spPr>
            <a:xfrm>
              <a:off x="11912557" y="4137766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1" name="Oval 190">
              <a:extLst>
                <a:ext uri="{FF2B5EF4-FFF2-40B4-BE49-F238E27FC236}">
                  <a16:creationId xmlns:a16="http://schemas.microsoft.com/office/drawing/2014/main" id="{43A0FA47-0AD2-4F32-8A11-49238B459370}"/>
                </a:ext>
              </a:extLst>
            </p:cNvPr>
            <p:cNvSpPr/>
            <p:nvPr userDrawn="1"/>
          </p:nvSpPr>
          <p:spPr>
            <a:xfrm>
              <a:off x="10752676" y="4221599"/>
              <a:ext cx="232216" cy="23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2" name="Oval 191">
              <a:extLst>
                <a:ext uri="{FF2B5EF4-FFF2-40B4-BE49-F238E27FC236}">
                  <a16:creationId xmlns:a16="http://schemas.microsoft.com/office/drawing/2014/main" id="{D364B217-6545-4749-A701-389E3731D191}"/>
                </a:ext>
              </a:extLst>
            </p:cNvPr>
            <p:cNvSpPr/>
            <p:nvPr userDrawn="1"/>
          </p:nvSpPr>
          <p:spPr>
            <a:xfrm>
              <a:off x="11241790" y="3738480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57CE0D63-3DB0-41F4-88FA-E79ACBE73DF7}"/>
                </a:ext>
              </a:extLst>
            </p:cNvPr>
            <p:cNvSpPr/>
            <p:nvPr userDrawn="1"/>
          </p:nvSpPr>
          <p:spPr>
            <a:xfrm>
              <a:off x="11715276" y="3416553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4" name="Oval 193">
              <a:extLst>
                <a:ext uri="{FF2B5EF4-FFF2-40B4-BE49-F238E27FC236}">
                  <a16:creationId xmlns:a16="http://schemas.microsoft.com/office/drawing/2014/main" id="{DCA4AD2C-2553-438A-8255-CFC6E16349BF}"/>
                </a:ext>
              </a:extLst>
            </p:cNvPr>
            <p:cNvSpPr/>
            <p:nvPr userDrawn="1"/>
          </p:nvSpPr>
          <p:spPr>
            <a:xfrm>
              <a:off x="11506825" y="3998025"/>
              <a:ext cx="364593" cy="364372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5" name="Oval 194">
              <a:extLst>
                <a:ext uri="{FF2B5EF4-FFF2-40B4-BE49-F238E27FC236}">
                  <a16:creationId xmlns:a16="http://schemas.microsoft.com/office/drawing/2014/main" id="{F5D2B461-60A6-4D23-8CC7-C21D5AF88764}"/>
                </a:ext>
              </a:extLst>
            </p:cNvPr>
            <p:cNvSpPr/>
            <p:nvPr userDrawn="1"/>
          </p:nvSpPr>
          <p:spPr>
            <a:xfrm>
              <a:off x="10990355" y="3367301"/>
              <a:ext cx="137343" cy="13725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  <p:sp>
          <p:nvSpPr>
            <p:cNvPr id="196" name="Oval 195">
              <a:extLst>
                <a:ext uri="{FF2B5EF4-FFF2-40B4-BE49-F238E27FC236}">
                  <a16:creationId xmlns:a16="http://schemas.microsoft.com/office/drawing/2014/main" id="{C3BE38A2-40F0-4FB7-812A-6B4E82D58D3C}"/>
                </a:ext>
              </a:extLst>
            </p:cNvPr>
            <p:cNvSpPr/>
            <p:nvPr userDrawn="1"/>
          </p:nvSpPr>
          <p:spPr>
            <a:xfrm>
              <a:off x="2491125" y="3808853"/>
              <a:ext cx="274687" cy="27452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ko-KR" altLang="en-US" sz="1800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A53A6F01-7225-4178-81DA-01FCAE2D7601}"/>
              </a:ext>
            </a:extLst>
          </p:cNvPr>
          <p:cNvGrpSpPr/>
          <p:nvPr/>
        </p:nvGrpSpPr>
        <p:grpSpPr>
          <a:xfrm>
            <a:off x="1742" y="5389258"/>
            <a:ext cx="12190258" cy="1468742"/>
            <a:chOff x="1742" y="5389258"/>
            <a:chExt cx="12190258" cy="1468742"/>
          </a:xfrm>
          <a:solidFill>
            <a:schemeClr val="accent1">
              <a:lumMod val="40000"/>
              <a:lumOff val="60000"/>
            </a:schemeClr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4C58C90-DDDC-47A9-922E-5E8B8D9EE0C7}"/>
                </a:ext>
              </a:extLst>
            </p:cNvPr>
            <p:cNvGrpSpPr/>
            <p:nvPr/>
          </p:nvGrpSpPr>
          <p:grpSpPr>
            <a:xfrm>
              <a:off x="5037541" y="5435629"/>
              <a:ext cx="3075791" cy="1422371"/>
              <a:chOff x="9116208" y="4547715"/>
              <a:chExt cx="3075791" cy="1422371"/>
            </a:xfrm>
            <a:grpFill/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A53A8B1-4F89-4497-B232-BF9579D36BE9}"/>
                  </a:ext>
                </a:extLst>
              </p:cNvPr>
              <p:cNvSpPr/>
              <p:nvPr/>
            </p:nvSpPr>
            <p:spPr>
              <a:xfrm flipH="1">
                <a:off x="11405121" y="4811473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CA738BC4-CADE-42BB-B913-F9088A8B568D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D08A5866-6E9B-417E-8398-F08D061FDE55}"/>
                  </a:ext>
                </a:extLst>
              </p:cNvPr>
              <p:cNvSpPr/>
              <p:nvPr/>
            </p:nvSpPr>
            <p:spPr>
              <a:xfrm flipH="1">
                <a:off x="10772446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6EC5150-FD78-4E36-8DD5-5E3E2CE8597A}"/>
                  </a:ext>
                </a:extLst>
              </p:cNvPr>
              <p:cNvSpPr/>
              <p:nvPr/>
            </p:nvSpPr>
            <p:spPr>
              <a:xfrm flipH="1">
                <a:off x="10318331" y="469211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D61009D2-CBED-4B77-868F-CA46396BB5D9}"/>
                  </a:ext>
                </a:extLst>
              </p:cNvPr>
              <p:cNvSpPr/>
              <p:nvPr/>
            </p:nvSpPr>
            <p:spPr>
              <a:xfrm flipH="1">
                <a:off x="9828889" y="4547715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91FF249F-F419-4669-964D-E4860EF88CE6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F0E2117-1A4F-44EF-AE77-27836AC6DA2C}"/>
                  </a:ext>
                </a:extLst>
              </p:cNvPr>
              <p:cNvSpPr/>
              <p:nvPr/>
            </p:nvSpPr>
            <p:spPr>
              <a:xfrm flipH="1">
                <a:off x="9116208" y="5253027"/>
                <a:ext cx="3075791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22D5A58A-B2A5-49B6-865F-89BA529F8348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68CED064-1B55-4029-81DE-76AFE5BFE64B}"/>
                  </a:ext>
                </a:extLst>
              </p:cNvPr>
              <p:cNvSpPr/>
              <p:nvPr/>
            </p:nvSpPr>
            <p:spPr>
              <a:xfrm flipH="1">
                <a:off x="9440749" y="4805709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694421C-5B04-4DEA-8FF4-847709E95D23}"/>
                </a:ext>
              </a:extLst>
            </p:cNvPr>
            <p:cNvGrpSpPr/>
            <p:nvPr/>
          </p:nvGrpSpPr>
          <p:grpSpPr>
            <a:xfrm>
              <a:off x="1742" y="5389258"/>
              <a:ext cx="5485937" cy="1468742"/>
              <a:chOff x="-51736" y="4638675"/>
              <a:chExt cx="4754749" cy="1418840"/>
            </a:xfrm>
            <a:grpFill/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B587934E-2BF9-414C-9D31-13D437CC9D0A}"/>
                  </a:ext>
                </a:extLst>
              </p:cNvPr>
              <p:cNvSpPr/>
              <p:nvPr/>
            </p:nvSpPr>
            <p:spPr>
              <a:xfrm>
                <a:off x="2199705" y="465057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B1ABCD4-D17B-46F9-A647-9D59A383561F}"/>
                  </a:ext>
                </a:extLst>
              </p:cNvPr>
              <p:cNvSpPr/>
              <p:nvPr/>
            </p:nvSpPr>
            <p:spPr>
              <a:xfrm>
                <a:off x="1950125" y="502097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B0279FA3-BC9F-4873-9890-8AE4DAA8ECDA}"/>
                  </a:ext>
                </a:extLst>
              </p:cNvPr>
              <p:cNvSpPr/>
              <p:nvPr/>
            </p:nvSpPr>
            <p:spPr>
              <a:xfrm>
                <a:off x="2772347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85847C63-4932-40A1-AE79-7A9F28C72476}"/>
                  </a:ext>
                </a:extLst>
              </p:cNvPr>
              <p:cNvSpPr/>
              <p:nvPr/>
            </p:nvSpPr>
            <p:spPr>
              <a:xfrm>
                <a:off x="3188127" y="475790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24CA3D7B-08A6-4043-9276-9B37D0C467C7}"/>
                  </a:ext>
                </a:extLst>
              </p:cNvPr>
              <p:cNvSpPr/>
              <p:nvPr/>
            </p:nvSpPr>
            <p:spPr>
              <a:xfrm>
                <a:off x="1610290" y="489745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4EC65D4-299F-4BF8-8A86-191C25DA3044}"/>
                  </a:ext>
                </a:extLst>
              </p:cNvPr>
              <p:cNvSpPr/>
              <p:nvPr/>
            </p:nvSpPr>
            <p:spPr>
              <a:xfrm>
                <a:off x="1101781" y="50642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B716D984-90EC-4596-96BF-CCE7BED59FAC}"/>
                  </a:ext>
                </a:extLst>
              </p:cNvPr>
              <p:cNvSpPr/>
              <p:nvPr/>
            </p:nvSpPr>
            <p:spPr>
              <a:xfrm>
                <a:off x="3716510" y="4638675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12EC643D-3CF9-46C8-85C7-827E753C7F6B}"/>
                  </a:ext>
                </a:extLst>
              </p:cNvPr>
              <p:cNvSpPr/>
              <p:nvPr/>
            </p:nvSpPr>
            <p:spPr>
              <a:xfrm>
                <a:off x="3982933" y="499072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285ABD29-CC80-457F-B5F7-0D6C8E5C3E39}"/>
                  </a:ext>
                </a:extLst>
              </p:cNvPr>
              <p:cNvSpPr/>
              <p:nvPr/>
            </p:nvSpPr>
            <p:spPr>
              <a:xfrm>
                <a:off x="-51736" y="5584841"/>
                <a:ext cx="4364607" cy="47267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2BF9E042-B0A9-4469-AA4D-7590593EB144}"/>
                  </a:ext>
                </a:extLst>
              </p:cNvPr>
              <p:cNvSpPr/>
              <p:nvPr/>
            </p:nvSpPr>
            <p:spPr>
              <a:xfrm>
                <a:off x="2432439" y="487948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F4FF26F3-1441-4F15-BFD3-7B752B369CF2}"/>
                  </a:ext>
                </a:extLst>
              </p:cNvPr>
              <p:cNvSpPr/>
              <p:nvPr/>
            </p:nvSpPr>
            <p:spPr>
              <a:xfrm>
                <a:off x="699964" y="530095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6F4E328B-DE29-4E73-AF90-C77D771A869B}"/>
                  </a:ext>
                </a:extLst>
              </p:cNvPr>
              <p:cNvSpPr/>
              <p:nvPr/>
            </p:nvSpPr>
            <p:spPr>
              <a:xfrm>
                <a:off x="43137" y="519566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2BCC6E5-D550-4FF5-AA10-7B71D6564966}"/>
                </a:ext>
              </a:extLst>
            </p:cNvPr>
            <p:cNvSpPr/>
            <p:nvPr/>
          </p:nvSpPr>
          <p:spPr>
            <a:xfrm flipH="1">
              <a:off x="2696897" y="6099319"/>
              <a:ext cx="509632" cy="5246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7" name="현 96">
              <a:extLst>
                <a:ext uri="{FF2B5EF4-FFF2-40B4-BE49-F238E27FC236}">
                  <a16:creationId xmlns:a16="http://schemas.microsoft.com/office/drawing/2014/main" id="{D39A0157-C894-4D19-8FA3-BAA8D97403AD}"/>
                </a:ext>
              </a:extLst>
            </p:cNvPr>
            <p:cNvSpPr/>
            <p:nvPr/>
          </p:nvSpPr>
          <p:spPr>
            <a:xfrm>
              <a:off x="3328527" y="6058687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8" name="현 97">
              <a:extLst>
                <a:ext uri="{FF2B5EF4-FFF2-40B4-BE49-F238E27FC236}">
                  <a16:creationId xmlns:a16="http://schemas.microsoft.com/office/drawing/2014/main" id="{2D0A07A6-B5F5-40C2-8A39-89F92DAF102A}"/>
                </a:ext>
              </a:extLst>
            </p:cNvPr>
            <p:cNvSpPr/>
            <p:nvPr/>
          </p:nvSpPr>
          <p:spPr>
            <a:xfrm>
              <a:off x="4554915" y="6352929"/>
              <a:ext cx="492156" cy="492156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9" name="현 96">
              <a:extLst>
                <a:ext uri="{FF2B5EF4-FFF2-40B4-BE49-F238E27FC236}">
                  <a16:creationId xmlns:a16="http://schemas.microsoft.com/office/drawing/2014/main" id="{40088CE9-3ACB-4E74-9BE1-E88ACB3AD592}"/>
                </a:ext>
              </a:extLst>
            </p:cNvPr>
            <p:cNvSpPr/>
            <p:nvPr/>
          </p:nvSpPr>
          <p:spPr>
            <a:xfrm>
              <a:off x="3972848" y="5984118"/>
              <a:ext cx="784657" cy="784657"/>
            </a:xfrm>
            <a:prstGeom prst="chord">
              <a:avLst>
                <a:gd name="adj1" fmla="val 10904884"/>
                <a:gd name="adj2" fmla="val 21584496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DC34D36-C2C0-40A1-9116-D7AA632D4AB5}"/>
                </a:ext>
              </a:extLst>
            </p:cNvPr>
            <p:cNvGrpSpPr/>
            <p:nvPr/>
          </p:nvGrpSpPr>
          <p:grpSpPr>
            <a:xfrm flipH="1">
              <a:off x="7769092" y="5591016"/>
              <a:ext cx="4422908" cy="1266984"/>
              <a:chOff x="8005970" y="4483310"/>
              <a:chExt cx="4422908" cy="1266984"/>
            </a:xfrm>
            <a:grpFill/>
          </p:grpSpPr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FAA8945-1E2E-4DC6-B28C-9B3646218D29}"/>
                  </a:ext>
                </a:extLst>
              </p:cNvPr>
              <p:cNvSpPr/>
              <p:nvPr/>
            </p:nvSpPr>
            <p:spPr>
              <a:xfrm flipH="1">
                <a:off x="11642407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725CAE5-9153-43AF-B2A4-892454CF72C2}"/>
                  </a:ext>
                </a:extLst>
              </p:cNvPr>
              <p:cNvSpPr/>
              <p:nvPr/>
            </p:nvSpPr>
            <p:spPr>
              <a:xfrm flipH="1">
                <a:off x="11155214" y="4568691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472B5291-349D-4078-93DE-35858A763780}"/>
                  </a:ext>
                </a:extLst>
              </p:cNvPr>
              <p:cNvSpPr/>
              <p:nvPr/>
            </p:nvSpPr>
            <p:spPr>
              <a:xfrm flipH="1">
                <a:off x="10656333" y="4532227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50DABA2D-0206-4D5F-80E4-71651C4B650C}"/>
                  </a:ext>
                </a:extLst>
              </p:cNvPr>
              <p:cNvSpPr/>
              <p:nvPr/>
            </p:nvSpPr>
            <p:spPr>
              <a:xfrm flipH="1">
                <a:off x="10227408" y="46304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3384D99-D6E6-46CF-B834-EFFA18C40C98}"/>
                  </a:ext>
                </a:extLst>
              </p:cNvPr>
              <p:cNvSpPr/>
              <p:nvPr/>
            </p:nvSpPr>
            <p:spPr>
              <a:xfrm flipH="1">
                <a:off x="9634684" y="452333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3DEC25FB-81B7-4C0A-8BFC-E52889CF5FDF}"/>
                  </a:ext>
                </a:extLst>
              </p:cNvPr>
              <p:cNvSpPr/>
              <p:nvPr/>
            </p:nvSpPr>
            <p:spPr>
              <a:xfrm flipH="1">
                <a:off x="9757833" y="494709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2FA47305-6C25-46F5-92F0-69D3D1235BB3}"/>
                  </a:ext>
                </a:extLst>
              </p:cNvPr>
              <p:cNvSpPr/>
              <p:nvPr/>
            </p:nvSpPr>
            <p:spPr>
              <a:xfrm flipH="1">
                <a:off x="8007712" y="5033235"/>
                <a:ext cx="4159392" cy="71705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756DE48B-F5DD-469B-919F-2184C612816C}"/>
                  </a:ext>
                </a:extLst>
              </p:cNvPr>
              <p:cNvSpPr/>
              <p:nvPr/>
            </p:nvSpPr>
            <p:spPr>
              <a:xfrm flipH="1">
                <a:off x="11143693" y="4817974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4D7D75C-C161-4647-B1C7-2616FDBE0BB0}"/>
                  </a:ext>
                </a:extLst>
              </p:cNvPr>
              <p:cNvSpPr/>
              <p:nvPr/>
            </p:nvSpPr>
            <p:spPr>
              <a:xfrm flipH="1">
                <a:off x="9332942" y="4727306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225B45D2-C4E1-4433-A324-B36A8A9CEEF7}"/>
                  </a:ext>
                </a:extLst>
              </p:cNvPr>
              <p:cNvSpPr/>
              <p:nvPr/>
            </p:nvSpPr>
            <p:spPr>
              <a:xfrm flipH="1">
                <a:off x="8736184" y="4717018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F6F91851-F5D3-4444-80A4-90BAECB32040}"/>
                  </a:ext>
                </a:extLst>
              </p:cNvPr>
              <p:cNvSpPr/>
              <p:nvPr/>
            </p:nvSpPr>
            <p:spPr>
              <a:xfrm flipH="1">
                <a:off x="8490456" y="4820098"/>
                <a:ext cx="393236" cy="3727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E93F545B-BFA3-4941-8C06-8CB408042E7E}"/>
                  </a:ext>
                </a:extLst>
              </p:cNvPr>
              <p:cNvSpPr/>
              <p:nvPr/>
            </p:nvSpPr>
            <p:spPr>
              <a:xfrm flipH="1">
                <a:off x="8009669" y="4845022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9D200BE-06B2-4383-A9CC-A2E21B9ED6E2}"/>
                  </a:ext>
                </a:extLst>
              </p:cNvPr>
              <p:cNvSpPr/>
              <p:nvPr/>
            </p:nvSpPr>
            <p:spPr>
              <a:xfrm flipH="1">
                <a:off x="8104585" y="4483310"/>
                <a:ext cx="786471" cy="74540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63CF832C-54D9-4F2C-B28A-D57ED67FBCC7}"/>
                  </a:ext>
                </a:extLst>
              </p:cNvPr>
              <p:cNvSpPr/>
              <p:nvPr/>
            </p:nvSpPr>
            <p:spPr>
              <a:xfrm flipH="1">
                <a:off x="8005970" y="4772493"/>
                <a:ext cx="456127" cy="4323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A22274B-E1AA-4349-B3A1-AF0823EEDC56}"/>
              </a:ext>
            </a:extLst>
          </p:cNvPr>
          <p:cNvGrpSpPr/>
          <p:nvPr/>
        </p:nvGrpSpPr>
        <p:grpSpPr>
          <a:xfrm>
            <a:off x="-3372" y="5771636"/>
            <a:ext cx="12195372" cy="1095420"/>
            <a:chOff x="-3372" y="5771636"/>
            <a:chExt cx="12195372" cy="1095420"/>
          </a:xfrm>
          <a:solidFill>
            <a:schemeClr val="bg1"/>
          </a:solidFill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1FD5709A-E029-4483-A85F-1C54228C858F}"/>
                </a:ext>
              </a:extLst>
            </p:cNvPr>
            <p:cNvGrpSpPr/>
            <p:nvPr/>
          </p:nvGrpSpPr>
          <p:grpSpPr>
            <a:xfrm>
              <a:off x="-3372" y="6002404"/>
              <a:ext cx="2653222" cy="855594"/>
              <a:chOff x="5208276" y="5677120"/>
              <a:chExt cx="3880949" cy="1251508"/>
            </a:xfrm>
            <a:grpFill/>
          </p:grpSpPr>
          <p:sp>
            <p:nvSpPr>
              <p:cNvPr id="88" name="Oval 87">
                <a:extLst>
                  <a:ext uri="{FF2B5EF4-FFF2-40B4-BE49-F238E27FC236}">
                    <a16:creationId xmlns:a16="http://schemas.microsoft.com/office/drawing/2014/main" id="{63EE3056-6DAC-43E9-A03C-69F4911BB349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A7C4C0CD-B43A-4D3B-A729-30B1D6A84B4E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0" name="Oval 89">
                <a:extLst>
                  <a:ext uri="{FF2B5EF4-FFF2-40B4-BE49-F238E27FC236}">
                    <a16:creationId xmlns:a16="http://schemas.microsoft.com/office/drawing/2014/main" id="{411B1F6E-55E6-4D26-917E-6373C8E7C1A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7E7DE704-6209-47F5-BD00-D182EB95857D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D9C26B7B-F2D5-4F7C-B475-F7F8990960C6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85EFE878-121D-43E3-A2A7-09D49E168100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4" name="Oval 93">
                <a:extLst>
                  <a:ext uri="{FF2B5EF4-FFF2-40B4-BE49-F238E27FC236}">
                    <a16:creationId xmlns:a16="http://schemas.microsoft.com/office/drawing/2014/main" id="{E5A91931-8CB3-44CF-8915-BA75E1981942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759E9339-D043-4C98-BF2A-4462908A983A}"/>
                  </a:ext>
                </a:extLst>
              </p:cNvPr>
              <p:cNvSpPr/>
              <p:nvPr/>
            </p:nvSpPr>
            <p:spPr>
              <a:xfrm>
                <a:off x="8369145" y="618281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E6E33D85-398D-4310-BFEC-4E93BBFD6BFD}"/>
                  </a:ext>
                </a:extLst>
              </p:cNvPr>
              <p:cNvSpPr/>
              <p:nvPr/>
            </p:nvSpPr>
            <p:spPr>
              <a:xfrm>
                <a:off x="5208276" y="6761949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2516675B-6CB0-40AF-ADC0-3B200D8BE6EA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8" name="Oval 97">
                <a:extLst>
                  <a:ext uri="{FF2B5EF4-FFF2-40B4-BE49-F238E27FC236}">
                    <a16:creationId xmlns:a16="http://schemas.microsoft.com/office/drawing/2014/main" id="{94CA8B83-E554-4196-860F-ADCC2B36E491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8D15C3BB-66B1-493A-9DBD-EB0ACF8191CF}"/>
                  </a:ext>
                </a:extLst>
              </p:cNvPr>
              <p:cNvSpPr/>
              <p:nvPr/>
            </p:nvSpPr>
            <p:spPr>
              <a:xfrm>
                <a:off x="5213208" y="6320028"/>
                <a:ext cx="595719" cy="59572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0" name="Oval 99">
                <a:extLst>
                  <a:ext uri="{FF2B5EF4-FFF2-40B4-BE49-F238E27FC236}">
                    <a16:creationId xmlns:a16="http://schemas.microsoft.com/office/drawing/2014/main" id="{8FE4766D-9BC7-4C0B-BF7E-382B10E3126D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F1C5AFC2-D17E-451F-B9CF-63052CA5A41B}"/>
                </a:ext>
              </a:extLst>
            </p:cNvPr>
            <p:cNvGrpSpPr/>
            <p:nvPr/>
          </p:nvGrpSpPr>
          <p:grpSpPr>
            <a:xfrm>
              <a:off x="2503359" y="5771636"/>
              <a:ext cx="3430784" cy="1086364"/>
              <a:chOff x="5096347" y="5677120"/>
              <a:chExt cx="3992878" cy="1264356"/>
            </a:xfrm>
            <a:grpFill/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B37A4628-952A-4FDB-83AA-624713C5B4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6" name="Oval 75">
                <a:extLst>
                  <a:ext uri="{FF2B5EF4-FFF2-40B4-BE49-F238E27FC236}">
                    <a16:creationId xmlns:a16="http://schemas.microsoft.com/office/drawing/2014/main" id="{84FEA53A-2C49-439D-9816-328811E4E283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C2CBDE0F-CA9F-4DEF-9BC2-8F158AC93F47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AD59C9B2-E733-40CC-B576-678645F6BBDB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49C2FBC6-7CDE-4279-97CF-5D86F508EA2F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D7C83E51-AF8E-49A5-AEEF-0FBC8A650DD8}"/>
                  </a:ext>
                </a:extLst>
              </p:cNvPr>
              <p:cNvSpPr/>
              <p:nvPr/>
            </p:nvSpPr>
            <p:spPr>
              <a:xfrm>
                <a:off x="5827426" y="5940423"/>
                <a:ext cx="988205" cy="98820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9C0DD979-64C8-42CC-AB58-55CF47FB76A8}"/>
                  </a:ext>
                </a:extLst>
              </p:cNvPr>
              <p:cNvSpPr/>
              <p:nvPr/>
            </p:nvSpPr>
            <p:spPr>
              <a:xfrm>
                <a:off x="8028027" y="5677120"/>
                <a:ext cx="995012" cy="995011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3F02F08F-BC8D-4367-A065-359D40CC0DA2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46C09040-6655-46CA-87F3-F462D0DE3AAA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631F9DC-BAC4-4158-90D0-D42B5735164D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183E1C89-2A7C-4545-9091-0CCF6E812022}"/>
                  </a:ext>
                </a:extLst>
              </p:cNvPr>
              <p:cNvSpPr/>
              <p:nvPr/>
            </p:nvSpPr>
            <p:spPr>
              <a:xfrm>
                <a:off x="5427788" y="607574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FADAB87F-4DCC-4DEB-98BB-39C1122887E2}"/>
                  </a:ext>
                </a:extLst>
              </p:cNvPr>
              <p:cNvSpPr/>
              <p:nvPr/>
            </p:nvSpPr>
            <p:spPr>
              <a:xfrm>
                <a:off x="5096347" y="6288693"/>
                <a:ext cx="595719" cy="59571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9164BA71-583C-4D75-B4FE-53EDFAA88102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F7F1D23C-6213-480F-8DAD-12A5CEB1DC5B}"/>
                </a:ext>
              </a:extLst>
            </p:cNvPr>
            <p:cNvGrpSpPr/>
            <p:nvPr/>
          </p:nvGrpSpPr>
          <p:grpSpPr>
            <a:xfrm flipH="1">
              <a:off x="5677557" y="5865298"/>
              <a:ext cx="3459076" cy="994002"/>
              <a:chOff x="5176824" y="5783050"/>
              <a:chExt cx="4025805" cy="1156862"/>
            </a:xfrm>
            <a:grpFill/>
          </p:grpSpPr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3CA05E8C-2B32-4529-A57B-701448F88EF6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2A616174-ED03-4805-B9DD-D721279AD6E6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3898C5A1-822C-4B3F-98AC-1B883AB55686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F764C3AB-0443-48DD-9CCC-D2173B2BBAAA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577510F-AC47-4DB5-9AA5-B625E2728569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5FE861D-9140-4562-9B75-E95D9C28F995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0E476972-D31B-4C55-9AE8-77302445AB9E}"/>
                  </a:ext>
                </a:extLst>
              </p:cNvPr>
              <p:cNvSpPr/>
              <p:nvPr/>
            </p:nvSpPr>
            <p:spPr>
              <a:xfrm>
                <a:off x="8482549" y="610077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83A7AEE1-BD0C-4424-A195-5B060AE25EBE}"/>
                  </a:ext>
                </a:extLst>
              </p:cNvPr>
              <p:cNvSpPr/>
              <p:nvPr/>
            </p:nvSpPr>
            <p:spPr>
              <a:xfrm>
                <a:off x="5208276" y="6770752"/>
                <a:ext cx="3880949" cy="16667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F3125B97-7669-4B95-BD7D-13E8A4BB9653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6735B78-31E7-45F4-8C36-8DE3C679AD26}"/>
                  </a:ext>
                </a:extLst>
              </p:cNvPr>
              <p:cNvSpPr/>
              <p:nvPr/>
            </p:nvSpPr>
            <p:spPr>
              <a:xfrm>
                <a:off x="5176824" y="6066471"/>
                <a:ext cx="849276" cy="84927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2659CB7C-EDB0-4898-8CF5-20A5E15FE85F}"/>
                  </a:ext>
                </a:extLst>
              </p:cNvPr>
              <p:cNvSpPr/>
              <p:nvPr/>
            </p:nvSpPr>
            <p:spPr>
              <a:xfrm>
                <a:off x="7541959" y="6181631"/>
                <a:ext cx="1213393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C319DC66-8569-4724-AAC5-5CF9A322D5ED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3A48F73-B426-4601-A446-4ED08BEBA4B3}"/>
                </a:ext>
              </a:extLst>
            </p:cNvPr>
            <p:cNvGrpSpPr/>
            <p:nvPr/>
          </p:nvGrpSpPr>
          <p:grpSpPr>
            <a:xfrm flipH="1">
              <a:off x="8843757" y="5862656"/>
              <a:ext cx="3348243" cy="1004400"/>
              <a:chOff x="5192411" y="5783050"/>
              <a:chExt cx="3896814" cy="1168963"/>
            </a:xfrm>
            <a:grpFill/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C4E3804-E0A4-4644-BB2B-7737C96057A0}"/>
                  </a:ext>
                </a:extLst>
              </p:cNvPr>
              <p:cNvSpPr/>
              <p:nvPr/>
            </p:nvSpPr>
            <p:spPr>
              <a:xfrm>
                <a:off x="6973598" y="590364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8A206D2-6159-4AA9-AEB7-29AE1ED31679}"/>
                  </a:ext>
                </a:extLst>
              </p:cNvPr>
              <p:cNvSpPr/>
              <p:nvPr/>
            </p:nvSpPr>
            <p:spPr>
              <a:xfrm>
                <a:off x="6737750" y="61768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F7E8AFB5-42A3-4604-A0F6-E40D854B2930}"/>
                  </a:ext>
                </a:extLst>
              </p:cNvPr>
              <p:cNvSpPr/>
              <p:nvPr/>
            </p:nvSpPr>
            <p:spPr>
              <a:xfrm>
                <a:off x="7621548" y="5936018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10DC7616-766B-461F-9AD9-16E40B72ABD8}"/>
                  </a:ext>
                </a:extLst>
              </p:cNvPr>
              <p:cNvSpPr/>
              <p:nvPr/>
            </p:nvSpPr>
            <p:spPr>
              <a:xfrm>
                <a:off x="8012007" y="5783050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76B17E3-768B-4368-928D-F524814DAB6C}"/>
                  </a:ext>
                </a:extLst>
              </p:cNvPr>
              <p:cNvSpPr/>
              <p:nvPr/>
            </p:nvSpPr>
            <p:spPr>
              <a:xfrm>
                <a:off x="6212527" y="6169614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B370F9C-D60F-4F34-8186-B7A828289D87}"/>
                  </a:ext>
                </a:extLst>
              </p:cNvPr>
              <p:cNvSpPr/>
              <p:nvPr/>
            </p:nvSpPr>
            <p:spPr>
              <a:xfrm>
                <a:off x="5975384" y="6088379"/>
                <a:ext cx="840247" cy="8402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60324F0C-011C-4E9E-8949-83FFE79296D7}"/>
                  </a:ext>
                </a:extLst>
              </p:cNvPr>
              <p:cNvSpPr/>
              <p:nvPr/>
            </p:nvSpPr>
            <p:spPr>
              <a:xfrm>
                <a:off x="8369145" y="6221396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C2B026FE-8A93-425A-BA6E-3D9F3FD89FD4}"/>
                  </a:ext>
                </a:extLst>
              </p:cNvPr>
              <p:cNvSpPr/>
              <p:nvPr/>
            </p:nvSpPr>
            <p:spPr>
              <a:xfrm>
                <a:off x="5192411" y="6613640"/>
                <a:ext cx="3880949" cy="32379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CCCFD2BC-2D62-4A10-9ED7-52D111153086}"/>
                  </a:ext>
                </a:extLst>
              </p:cNvPr>
              <p:cNvSpPr/>
              <p:nvPr/>
            </p:nvSpPr>
            <p:spPr>
              <a:xfrm>
                <a:off x="7281640" y="6176829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87CB2851-5BBF-4234-9154-4D79CDB32F67}"/>
                  </a:ext>
                </a:extLst>
              </p:cNvPr>
              <p:cNvSpPr/>
              <p:nvPr/>
            </p:nvSpPr>
            <p:spPr>
              <a:xfrm>
                <a:off x="5192411" y="6044347"/>
                <a:ext cx="907666" cy="90766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A5458181-3C5B-4B56-875C-A32FBCEB7C43}"/>
                  </a:ext>
                </a:extLst>
              </p:cNvPr>
              <p:cNvSpPr/>
              <p:nvPr/>
            </p:nvSpPr>
            <p:spPr>
              <a:xfrm>
                <a:off x="7799510" y="6182681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49F86944-3033-41A9-8166-0E33EBCC6A4E}"/>
                  </a:ext>
                </a:extLst>
              </p:cNvPr>
              <p:cNvSpPr/>
              <p:nvPr/>
            </p:nvSpPr>
            <p:spPr>
              <a:xfrm>
                <a:off x="5630466" y="6219832"/>
                <a:ext cx="720080" cy="720080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96D6EC50-7C74-4E85-909D-C19335A710B2}"/>
              </a:ext>
            </a:extLst>
          </p:cNvPr>
          <p:cNvGrpSpPr/>
          <p:nvPr/>
        </p:nvGrpSpPr>
        <p:grpSpPr>
          <a:xfrm>
            <a:off x="4515243" y="929164"/>
            <a:ext cx="2266936" cy="3721169"/>
            <a:chOff x="1589533" y="1116515"/>
            <a:chExt cx="3026615" cy="4968176"/>
          </a:xfrm>
          <a:effectLst/>
        </p:grpSpPr>
        <p:sp>
          <p:nvSpPr>
            <p:cNvPr id="200" name="Oval 17">
              <a:extLst>
                <a:ext uri="{FF2B5EF4-FFF2-40B4-BE49-F238E27FC236}">
                  <a16:creationId xmlns:a16="http://schemas.microsoft.com/office/drawing/2014/main" id="{7EBB7C4E-F6A3-4F2D-8DEB-10C49645AA4F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201" name="Oval 17">
              <a:extLst>
                <a:ext uri="{FF2B5EF4-FFF2-40B4-BE49-F238E27FC236}">
                  <a16:creationId xmlns:a16="http://schemas.microsoft.com/office/drawing/2014/main" id="{9140C652-D02A-47F7-9C9B-3516D170E1F2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2" name="Oval 17">
              <a:extLst>
                <a:ext uri="{FF2B5EF4-FFF2-40B4-BE49-F238E27FC236}">
                  <a16:creationId xmlns:a16="http://schemas.microsoft.com/office/drawing/2014/main" id="{7DF07CC7-8339-4221-AE84-1DAE14B7C219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3" name="Oval 17">
              <a:extLst>
                <a:ext uri="{FF2B5EF4-FFF2-40B4-BE49-F238E27FC236}">
                  <a16:creationId xmlns:a16="http://schemas.microsoft.com/office/drawing/2014/main" id="{98108950-F7C2-4F4B-ABD9-7D58E03F0370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204" name="Oval 17">
              <a:extLst>
                <a:ext uri="{FF2B5EF4-FFF2-40B4-BE49-F238E27FC236}">
                  <a16:creationId xmlns:a16="http://schemas.microsoft.com/office/drawing/2014/main" id="{BDE4BEB3-1559-4790-80C2-361173A0C7FD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14027385-3232-4802-8AE6-3BD1123359E5}"/>
              </a:ext>
            </a:extLst>
          </p:cNvPr>
          <p:cNvGrpSpPr/>
          <p:nvPr/>
        </p:nvGrpSpPr>
        <p:grpSpPr>
          <a:xfrm>
            <a:off x="7497775" y="1864501"/>
            <a:ext cx="4100254" cy="809930"/>
            <a:chOff x="3866265" y="1442486"/>
            <a:chExt cx="4217679" cy="809930"/>
          </a:xfrm>
        </p:grpSpPr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746AACE5-03C3-4FEB-ADE2-707F3FFAFDC4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8DA70E63-2F12-46CE-A600-AF7843B8BBF4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4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4"/>
                </a:solidFill>
                <a:cs typeface="Arial" pitchFamily="34" charset="0"/>
              </a:endParaRPr>
            </a:p>
          </p:txBody>
        </p:sp>
      </p:grp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B2A4889-96C6-4C11-8D54-BE04D7CA886E}"/>
              </a:ext>
            </a:extLst>
          </p:cNvPr>
          <p:cNvGrpSpPr/>
          <p:nvPr/>
        </p:nvGrpSpPr>
        <p:grpSpPr>
          <a:xfrm>
            <a:off x="7497775" y="3889156"/>
            <a:ext cx="4100254" cy="809930"/>
            <a:chOff x="3866265" y="1442486"/>
            <a:chExt cx="4217679" cy="809930"/>
          </a:xfrm>
        </p:grpSpPr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1B7B50B-2796-4E70-9A55-C3565B674B1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0" name="TextBox 209">
              <a:extLst>
                <a:ext uri="{FF2B5EF4-FFF2-40B4-BE49-F238E27FC236}">
                  <a16:creationId xmlns:a16="http://schemas.microsoft.com/office/drawing/2014/main" id="{1731D571-650D-4513-8763-EBCEBB828668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2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2"/>
                </a:solidFill>
                <a:cs typeface="Arial" pitchFamily="34" charset="0"/>
              </a:endParaRPr>
            </a:p>
          </p:txBody>
        </p:sp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0C0EB350-C17D-4E70-A1D8-4482FA5CB85B}"/>
              </a:ext>
            </a:extLst>
          </p:cNvPr>
          <p:cNvGrpSpPr/>
          <p:nvPr/>
        </p:nvGrpSpPr>
        <p:grpSpPr>
          <a:xfrm>
            <a:off x="7497775" y="2876828"/>
            <a:ext cx="4100254" cy="809930"/>
            <a:chOff x="3866265" y="1442486"/>
            <a:chExt cx="4217679" cy="809930"/>
          </a:xfrm>
        </p:grpSpPr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AFEFC44A-6EE5-4C0A-98E6-EA2F29186C0F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3" name="TextBox 212">
              <a:extLst>
                <a:ext uri="{FF2B5EF4-FFF2-40B4-BE49-F238E27FC236}">
                  <a16:creationId xmlns:a16="http://schemas.microsoft.com/office/drawing/2014/main" id="{64D0DB93-B932-4B45-B1AA-FCCB0A31DE6B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1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BBB2B14D-085C-4253-AEA4-0B888EBC33C2}"/>
              </a:ext>
            </a:extLst>
          </p:cNvPr>
          <p:cNvGrpSpPr/>
          <p:nvPr/>
        </p:nvGrpSpPr>
        <p:grpSpPr>
          <a:xfrm>
            <a:off x="7497775" y="852174"/>
            <a:ext cx="4100254" cy="809930"/>
            <a:chOff x="3866265" y="1442486"/>
            <a:chExt cx="4217679" cy="809930"/>
          </a:xfrm>
        </p:grpSpPr>
        <p:sp>
          <p:nvSpPr>
            <p:cNvPr id="215" name="TextBox 214">
              <a:extLst>
                <a:ext uri="{FF2B5EF4-FFF2-40B4-BE49-F238E27FC236}">
                  <a16:creationId xmlns:a16="http://schemas.microsoft.com/office/drawing/2014/main" id="{6E8C4D58-A918-4FFF-8F53-43A259471BB3}"/>
                </a:ext>
              </a:extLst>
            </p:cNvPr>
            <p:cNvSpPr txBox="1"/>
            <p:nvPr/>
          </p:nvSpPr>
          <p:spPr>
            <a:xfrm>
              <a:off x="3866266" y="1790751"/>
              <a:ext cx="421767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Get a modern PowerPoint  Presentation that is beautifully designed.  Easy to change colors, photos and Text. </a:t>
              </a:r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9006F023-9DE8-479D-95CA-E229F96C01EE}"/>
                </a:ext>
              </a:extLst>
            </p:cNvPr>
            <p:cNvSpPr txBox="1"/>
            <p:nvPr/>
          </p:nvSpPr>
          <p:spPr>
            <a:xfrm>
              <a:off x="3866265" y="1442486"/>
              <a:ext cx="421767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chemeClr val="accent3"/>
                  </a:solidFill>
                  <a:cs typeface="Arial" pitchFamily="34" charset="0"/>
                </a:rPr>
                <a:t>Simple PowerPoint Presentation</a:t>
              </a:r>
              <a:endParaRPr lang="ko-KR" altLang="en-US" sz="1600" b="1" dirty="0">
                <a:solidFill>
                  <a:schemeClr val="accent3"/>
                </a:solidFill>
                <a:cs typeface="Arial" pitchFamily="34" charset="0"/>
              </a:endParaRP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E9131A1A-1304-41AE-B1CA-08BFA4C0D94C}"/>
              </a:ext>
            </a:extLst>
          </p:cNvPr>
          <p:cNvGrpSpPr/>
          <p:nvPr/>
        </p:nvGrpSpPr>
        <p:grpSpPr>
          <a:xfrm>
            <a:off x="2713096" y="3365945"/>
            <a:ext cx="1204714" cy="1204714"/>
            <a:chOff x="2116863" y="3644339"/>
            <a:chExt cx="979176" cy="979176"/>
          </a:xfrm>
        </p:grpSpPr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81B543A1-CB2E-4F96-833C-CB874BB296F6}"/>
                </a:ext>
              </a:extLst>
            </p:cNvPr>
            <p:cNvSpPr/>
            <p:nvPr/>
          </p:nvSpPr>
          <p:spPr>
            <a:xfrm>
              <a:off x="2116863" y="3644339"/>
              <a:ext cx="979176" cy="979176"/>
            </a:xfrm>
            <a:prstGeom prst="ellipse">
              <a:avLst/>
            </a:prstGeom>
            <a:solidFill>
              <a:schemeClr val="bg1"/>
            </a:solidFill>
            <a:ln w="508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64EC9465-5513-4A77-9C7B-1C05062D7056}"/>
                </a:ext>
              </a:extLst>
            </p:cNvPr>
            <p:cNvSpPr/>
            <p:nvPr/>
          </p:nvSpPr>
          <p:spPr>
            <a:xfrm>
              <a:off x="2235420" y="3762895"/>
              <a:ext cx="742062" cy="74206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>
                <a:solidFill>
                  <a:schemeClr val="tx1"/>
                </a:solidFill>
              </a:endParaRPr>
            </a:p>
          </p:txBody>
        </p: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DA715580-72DE-4A19-B8D0-86CA56C8A909}"/>
                </a:ext>
              </a:extLst>
            </p:cNvPr>
            <p:cNvSpPr txBox="1"/>
            <p:nvPr/>
          </p:nvSpPr>
          <p:spPr>
            <a:xfrm>
              <a:off x="2246411" y="4008848"/>
              <a:ext cx="720080" cy="25015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START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97F01D60-B7F0-4844-B1A2-3BC84CDC0440}"/>
              </a:ext>
            </a:extLst>
          </p:cNvPr>
          <p:cNvGrpSpPr/>
          <p:nvPr/>
        </p:nvGrpSpPr>
        <p:grpSpPr>
          <a:xfrm>
            <a:off x="-3373" y="3444677"/>
            <a:ext cx="3155739" cy="1643520"/>
            <a:chOff x="-3373" y="3444677"/>
            <a:chExt cx="3155739" cy="1643520"/>
          </a:xfrm>
        </p:grpSpPr>
        <p:sp>
          <p:nvSpPr>
            <p:cNvPr id="221" name="Freeform 61">
              <a:extLst>
                <a:ext uri="{FF2B5EF4-FFF2-40B4-BE49-F238E27FC236}">
                  <a16:creationId xmlns:a16="http://schemas.microsoft.com/office/drawing/2014/main" id="{2CD9D2F7-8A52-4B8E-8CFD-C53BAAC53D7C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B2E1E500-67F7-427C-9994-54730D5ACE30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223" name="Rectangle 222">
                <a:extLst>
                  <a:ext uri="{FF2B5EF4-FFF2-40B4-BE49-F238E27FC236}">
                    <a16:creationId xmlns:a16="http://schemas.microsoft.com/office/drawing/2014/main" id="{26499097-A5F1-4B9E-B14D-A8C466FE1BE9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4B3DD412-B614-4395-B777-C62DFB306098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26" name="TextBox 225">
            <a:extLst>
              <a:ext uri="{FF2B5EF4-FFF2-40B4-BE49-F238E27FC236}">
                <a16:creationId xmlns:a16="http://schemas.microsoft.com/office/drawing/2014/main" id="{59B1269F-C54A-457C-8387-1FF216F40BFD}"/>
              </a:ext>
            </a:extLst>
          </p:cNvPr>
          <p:cNvSpPr txBox="1"/>
          <p:nvPr/>
        </p:nvSpPr>
        <p:spPr>
          <a:xfrm>
            <a:off x="593972" y="527268"/>
            <a:ext cx="31005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Modern Portfolio Designed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BBFFC719-6701-49EE-839F-1A2E00757D7A}"/>
              </a:ext>
            </a:extLst>
          </p:cNvPr>
          <p:cNvSpPr txBox="1"/>
          <p:nvPr/>
        </p:nvSpPr>
        <p:spPr>
          <a:xfrm>
            <a:off x="570573" y="903412"/>
            <a:ext cx="3683604" cy="206210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ALLPPT </a:t>
            </a:r>
            <a:r>
              <a:rPr lang="en-GB" altLang="ko-KR" sz="3200" dirty="0">
                <a:cs typeface="Arial" pitchFamily="34" charset="0"/>
              </a:rPr>
              <a:t>Layout</a:t>
            </a:r>
          </a:p>
          <a:p>
            <a:r>
              <a:rPr lang="en-GB" altLang="ko-KR" sz="3200" dirty="0">
                <a:cs typeface="Arial" pitchFamily="34" charset="0"/>
              </a:rPr>
              <a:t>Clean </a:t>
            </a:r>
            <a:r>
              <a:rPr lang="en-GB" altLang="ko-KR" sz="3200" dirty="0">
                <a:solidFill>
                  <a:schemeClr val="accent3"/>
                </a:solidFill>
                <a:cs typeface="Arial" pitchFamily="34" charset="0"/>
              </a:rPr>
              <a:t>Text Slide </a:t>
            </a:r>
            <a:r>
              <a:rPr lang="en-GB" altLang="ko-KR" sz="3200" dirty="0">
                <a:cs typeface="Arial" pitchFamily="34" charset="0"/>
              </a:rPr>
              <a:t>for your Presentation</a:t>
            </a:r>
            <a:endParaRPr lang="ko-KR" altLang="en-US" sz="3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305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7FD9577-DE76-4EFB-9CC0-0393310F3736}"/>
              </a:ext>
            </a:extLst>
          </p:cNvPr>
          <p:cNvSpPr/>
          <p:nvPr/>
        </p:nvSpPr>
        <p:spPr>
          <a:xfrm>
            <a:off x="1" y="0"/>
            <a:ext cx="9441743" cy="6858000"/>
          </a:xfrm>
          <a:custGeom>
            <a:avLst/>
            <a:gdLst>
              <a:gd name="connsiteX0" fmla="*/ 0 w 9441743"/>
              <a:gd name="connsiteY0" fmla="*/ 0 h 6858000"/>
              <a:gd name="connsiteX1" fmla="*/ 3015206 w 9441743"/>
              <a:gd name="connsiteY1" fmla="*/ 0 h 6858000"/>
              <a:gd name="connsiteX2" fmla="*/ 9441743 w 9441743"/>
              <a:gd name="connsiteY2" fmla="*/ 6858000 h 6858000"/>
              <a:gd name="connsiteX3" fmla="*/ 0 w 944174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41743" h="6858000">
                <a:moveTo>
                  <a:pt x="0" y="0"/>
                </a:moveTo>
                <a:lnTo>
                  <a:pt x="3015206" y="0"/>
                </a:lnTo>
                <a:lnTo>
                  <a:pt x="944174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B8B34FC-6F7B-4020-9EBB-EF298C97741C}"/>
              </a:ext>
            </a:extLst>
          </p:cNvPr>
          <p:cNvGrpSpPr/>
          <p:nvPr/>
        </p:nvGrpSpPr>
        <p:grpSpPr>
          <a:xfrm>
            <a:off x="1514475" y="1492722"/>
            <a:ext cx="3050125" cy="4695806"/>
            <a:chOff x="1055150" y="2140422"/>
            <a:chExt cx="4612225" cy="469580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07F2288-8721-4FAB-B620-A698E8E94CB8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5CF9862-13E8-47A6-9D99-922435BB2BF3}"/>
                </a:ext>
              </a:extLst>
            </p:cNvPr>
            <p:cNvSpPr txBox="1"/>
            <p:nvPr/>
          </p:nvSpPr>
          <p:spPr>
            <a:xfrm>
              <a:off x="1055150" y="2865910"/>
              <a:ext cx="4612225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 </a:t>
              </a: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01BA27A-E056-4BD6-9ED3-8222B5AB25B8}"/>
              </a:ext>
            </a:extLst>
          </p:cNvPr>
          <p:cNvSpPr/>
          <p:nvPr/>
        </p:nvSpPr>
        <p:spPr>
          <a:xfrm>
            <a:off x="779148" y="931637"/>
            <a:ext cx="601977" cy="831905"/>
          </a:xfrm>
          <a:custGeom>
            <a:avLst/>
            <a:gdLst/>
            <a:ahLst/>
            <a:cxnLst/>
            <a:rect l="l" t="t" r="r" b="b"/>
            <a:pathLst>
              <a:path w="96938" h="133964">
                <a:moveTo>
                  <a:pt x="41090" y="53993"/>
                </a:moveTo>
                <a:lnTo>
                  <a:pt x="35877" y="80061"/>
                </a:lnTo>
                <a:lnTo>
                  <a:pt x="55494" y="80061"/>
                </a:lnTo>
                <a:lnTo>
                  <a:pt x="60619" y="53993"/>
                </a:lnTo>
                <a:close/>
                <a:moveTo>
                  <a:pt x="32165" y="0"/>
                </a:moveTo>
                <a:lnTo>
                  <a:pt x="51959" y="0"/>
                </a:lnTo>
                <a:lnTo>
                  <a:pt x="44978" y="34464"/>
                </a:lnTo>
                <a:lnTo>
                  <a:pt x="64508" y="34464"/>
                </a:lnTo>
                <a:lnTo>
                  <a:pt x="71312" y="0"/>
                </a:lnTo>
                <a:lnTo>
                  <a:pt x="91813" y="0"/>
                </a:lnTo>
                <a:lnTo>
                  <a:pt x="84744" y="34464"/>
                </a:lnTo>
                <a:lnTo>
                  <a:pt x="96938" y="34464"/>
                </a:lnTo>
                <a:lnTo>
                  <a:pt x="96938" y="53993"/>
                </a:lnTo>
                <a:lnTo>
                  <a:pt x="80767" y="53993"/>
                </a:lnTo>
                <a:lnTo>
                  <a:pt x="75465" y="80061"/>
                </a:lnTo>
                <a:lnTo>
                  <a:pt x="96938" y="80061"/>
                </a:lnTo>
                <a:lnTo>
                  <a:pt x="96938" y="99501"/>
                </a:lnTo>
                <a:lnTo>
                  <a:pt x="71489" y="99501"/>
                </a:lnTo>
                <a:lnTo>
                  <a:pt x="64508" y="133964"/>
                </a:lnTo>
                <a:lnTo>
                  <a:pt x="44802" y="133964"/>
                </a:lnTo>
                <a:lnTo>
                  <a:pt x="51606" y="99501"/>
                </a:lnTo>
                <a:lnTo>
                  <a:pt x="31989" y="99501"/>
                </a:lnTo>
                <a:lnTo>
                  <a:pt x="25008" y="133964"/>
                </a:lnTo>
                <a:lnTo>
                  <a:pt x="5037" y="133964"/>
                </a:lnTo>
                <a:lnTo>
                  <a:pt x="12018" y="99501"/>
                </a:lnTo>
                <a:lnTo>
                  <a:pt x="0" y="99501"/>
                </a:lnTo>
                <a:lnTo>
                  <a:pt x="0" y="80061"/>
                </a:lnTo>
                <a:lnTo>
                  <a:pt x="15906" y="80061"/>
                </a:lnTo>
                <a:lnTo>
                  <a:pt x="21208" y="53993"/>
                </a:lnTo>
                <a:lnTo>
                  <a:pt x="0" y="53993"/>
                </a:lnTo>
                <a:lnTo>
                  <a:pt x="0" y="34464"/>
                </a:lnTo>
                <a:lnTo>
                  <a:pt x="25184" y="344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BE57471-5528-4C8C-8784-12BA45B5CA37}"/>
              </a:ext>
            </a:extLst>
          </p:cNvPr>
          <p:cNvSpPr txBox="1">
            <a:spLocks/>
          </p:cNvSpPr>
          <p:nvPr/>
        </p:nvSpPr>
        <p:spPr>
          <a:xfrm>
            <a:off x="8689269" y="3906082"/>
            <a:ext cx="2699792" cy="237626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One Column Text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9562073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A0A3E2-8014-4A7E-A406-E8364C69E84F}"/>
              </a:ext>
            </a:extLst>
          </p:cNvPr>
          <p:cNvSpPr/>
          <p:nvPr/>
        </p:nvSpPr>
        <p:spPr>
          <a:xfrm>
            <a:off x="702574" y="949475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F77D99D-4238-4FD4-8116-EACA10442B11}"/>
              </a:ext>
            </a:extLst>
          </p:cNvPr>
          <p:cNvSpPr/>
          <p:nvPr/>
        </p:nvSpPr>
        <p:spPr>
          <a:xfrm rot="10800000">
            <a:off x="5741299" y="5416700"/>
            <a:ext cx="862438" cy="797629"/>
          </a:xfrm>
          <a:custGeom>
            <a:avLst/>
            <a:gdLst/>
            <a:ahLst/>
            <a:cxnLst/>
            <a:rect l="l" t="t" r="r" b="b"/>
            <a:pathLst>
              <a:path w="173794" h="160734">
                <a:moveTo>
                  <a:pt x="159060" y="0"/>
                </a:moveTo>
                <a:lnTo>
                  <a:pt x="173794" y="23440"/>
                </a:lnTo>
                <a:cubicBezTo>
                  <a:pt x="161516" y="28575"/>
                  <a:pt x="152474" y="36221"/>
                  <a:pt x="146670" y="46379"/>
                </a:cubicBezTo>
                <a:cubicBezTo>
                  <a:pt x="140866" y="56536"/>
                  <a:pt x="137629" y="71326"/>
                  <a:pt x="136959" y="90748"/>
                </a:cubicBezTo>
                <a:lnTo>
                  <a:pt x="168436" y="90748"/>
                </a:lnTo>
                <a:lnTo>
                  <a:pt x="168436" y="160734"/>
                </a:lnTo>
                <a:lnTo>
                  <a:pt x="103807" y="160734"/>
                </a:lnTo>
                <a:lnTo>
                  <a:pt x="103807" y="105482"/>
                </a:lnTo>
                <a:cubicBezTo>
                  <a:pt x="103807" y="75567"/>
                  <a:pt x="107379" y="53913"/>
                  <a:pt x="114523" y="40518"/>
                </a:cubicBezTo>
                <a:cubicBezTo>
                  <a:pt x="123899" y="22659"/>
                  <a:pt x="138745" y="9153"/>
                  <a:pt x="159060" y="0"/>
                </a:cubicBezTo>
                <a:close/>
                <a:moveTo>
                  <a:pt x="55252" y="0"/>
                </a:moveTo>
                <a:lnTo>
                  <a:pt x="69986" y="23440"/>
                </a:lnTo>
                <a:cubicBezTo>
                  <a:pt x="57708" y="28575"/>
                  <a:pt x="48667" y="36221"/>
                  <a:pt x="42862" y="46379"/>
                </a:cubicBezTo>
                <a:cubicBezTo>
                  <a:pt x="37058" y="56536"/>
                  <a:pt x="33821" y="71326"/>
                  <a:pt x="33151" y="90748"/>
                </a:cubicBezTo>
                <a:lnTo>
                  <a:pt x="64628" y="90748"/>
                </a:lnTo>
                <a:lnTo>
                  <a:pt x="64628" y="160734"/>
                </a:lnTo>
                <a:lnTo>
                  <a:pt x="0" y="160734"/>
                </a:lnTo>
                <a:lnTo>
                  <a:pt x="0" y="105482"/>
                </a:lnTo>
                <a:cubicBezTo>
                  <a:pt x="0" y="75567"/>
                  <a:pt x="3572" y="53913"/>
                  <a:pt x="10715" y="40518"/>
                </a:cubicBezTo>
                <a:cubicBezTo>
                  <a:pt x="20092" y="22659"/>
                  <a:pt x="34937" y="9153"/>
                  <a:pt x="5525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3FDF47-04EE-4AAB-B35D-BBDA56C93142}"/>
              </a:ext>
            </a:extLst>
          </p:cNvPr>
          <p:cNvGrpSpPr/>
          <p:nvPr/>
        </p:nvGrpSpPr>
        <p:grpSpPr>
          <a:xfrm>
            <a:off x="1283750" y="2178522"/>
            <a:ext cx="4612225" cy="3018453"/>
            <a:chOff x="1055150" y="2140422"/>
            <a:chExt cx="4612225" cy="3018453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10F0BBD-798D-4EDD-B1FA-3C49412B6AD2}"/>
                </a:ext>
              </a:extLst>
            </p:cNvPr>
            <p:cNvSpPr txBox="1"/>
            <p:nvPr/>
          </p:nvSpPr>
          <p:spPr>
            <a:xfrm>
              <a:off x="1055150" y="2140422"/>
              <a:ext cx="461222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b="1" dirty="0">
                  <a:solidFill>
                    <a:schemeClr val="accent1"/>
                  </a:solidFill>
                  <a:cs typeface="Arial" pitchFamily="34" charset="0"/>
                </a:rPr>
                <a:t>You can simply impress your audience and add a unique zing and appeal to your Presentations.</a:t>
              </a:r>
              <a:endParaRPr lang="ko-KR" altLang="en-US" sz="1400" b="1" dirty="0">
                <a:solidFill>
                  <a:schemeClr val="accent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FB393F-ABD3-4A7D-8382-AF347E478E7B}"/>
                </a:ext>
              </a:extLst>
            </p:cNvPr>
            <p:cNvSpPr txBox="1"/>
            <p:nvPr/>
          </p:nvSpPr>
          <p:spPr>
            <a:xfrm>
              <a:off x="1055150" y="2665885"/>
              <a:ext cx="4612225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>
                  <a:solidFill>
                    <a:schemeClr val="bg1"/>
                  </a:solidFill>
                  <a:cs typeface="Arial" pitchFamily="34" charset="0"/>
                </a:rPr>
                <a:t>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You can simply impress your audience and add a unique zing and appeal to your Presentations. I hope and I believe that this Template will your Time, Money and Reputation. You can simply impress your audience and add a unique zing and appeal to your Presentations. </a:t>
              </a: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DDF1E0CE-93C9-47B4-992E-2B88D78DFE7A}"/>
              </a:ext>
            </a:extLst>
          </p:cNvPr>
          <p:cNvSpPr txBox="1">
            <a:spLocks/>
          </p:cNvSpPr>
          <p:nvPr/>
        </p:nvSpPr>
        <p:spPr>
          <a:xfrm>
            <a:off x="7927195" y="206691"/>
            <a:ext cx="3562231" cy="175226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8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en-US" altLang="ko-KR" dirty="0">
                <a:solidFill>
                  <a:schemeClr val="bg1"/>
                </a:solidFill>
                <a:latin typeface="+mj-lt"/>
              </a:rPr>
              <a:t>Column Infographic</a:t>
            </a:r>
            <a:endParaRPr lang="ko-KR" altLang="en-US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2378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B9F5-CA78-4470-809F-9B9B48A35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02767264"/>
              </p:ext>
            </p:extLst>
          </p:nvPr>
        </p:nvGraphicFramePr>
        <p:xfrm>
          <a:off x="632863" y="1154792"/>
          <a:ext cx="1095452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233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6084E4B-5F7E-4B0D-9538-D7ABEB183593}"/>
              </a:ext>
            </a:extLst>
          </p:cNvPr>
          <p:cNvSpPr/>
          <p:nvPr/>
        </p:nvSpPr>
        <p:spPr>
          <a:xfrm>
            <a:off x="7857460" y="1"/>
            <a:ext cx="4334539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691C40-340A-44BC-A6B3-C3A20A9ED913}"/>
              </a:ext>
            </a:extLst>
          </p:cNvPr>
          <p:cNvSpPr txBox="1"/>
          <p:nvPr/>
        </p:nvSpPr>
        <p:spPr>
          <a:xfrm>
            <a:off x="7857460" y="2629120"/>
            <a:ext cx="4334539" cy="99520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867" dirty="0">
                <a:solidFill>
                  <a:schemeClr val="bg1"/>
                </a:solidFill>
                <a:cs typeface="Arial" pitchFamily="34" charset="0"/>
              </a:rPr>
              <a:t>Thank You</a:t>
            </a:r>
            <a:endParaRPr lang="ko-KR" altLang="en-US" sz="5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2F21A8-A2DC-448E-8003-AFE4C77CBA6F}"/>
              </a:ext>
            </a:extLst>
          </p:cNvPr>
          <p:cNvSpPr txBox="1"/>
          <p:nvPr/>
        </p:nvSpPr>
        <p:spPr>
          <a:xfrm>
            <a:off x="7857460" y="3602660"/>
            <a:ext cx="4334540" cy="6669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867" dirty="0">
                <a:solidFill>
                  <a:schemeClr val="bg1"/>
                </a:solidFill>
                <a:cs typeface="Arial" pitchFamily="34" charset="0"/>
              </a:rPr>
              <a:t>Insert the Sub Title of Your Presentation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222421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grpSp>
        <p:nvGrpSpPr>
          <p:cNvPr id="91" name="그룹 5">
            <a:extLst>
              <a:ext uri="{FF2B5EF4-FFF2-40B4-BE49-F238E27FC236}">
                <a16:creationId xmlns:a16="http://schemas.microsoft.com/office/drawing/2014/main" id="{7422AD33-2DDB-4CCE-BAEF-CFB532428F03}"/>
              </a:ext>
            </a:extLst>
          </p:cNvPr>
          <p:cNvGrpSpPr/>
          <p:nvPr/>
        </p:nvGrpSpPr>
        <p:grpSpPr>
          <a:xfrm>
            <a:off x="2798888" y="2104367"/>
            <a:ext cx="2138307" cy="4171658"/>
            <a:chOff x="3539504" y="1812927"/>
            <a:chExt cx="2156062" cy="4206297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CA7C200D-3108-4132-BCC9-2732AB20B9BA}"/>
                </a:ext>
              </a:extLst>
            </p:cNvPr>
            <p:cNvGrpSpPr/>
            <p:nvPr/>
          </p:nvGrpSpPr>
          <p:grpSpPr>
            <a:xfrm>
              <a:off x="4080222" y="5227134"/>
              <a:ext cx="1074452" cy="792090"/>
              <a:chOff x="3773268" y="4911608"/>
              <a:chExt cx="922956" cy="1004233"/>
            </a:xfrm>
          </p:grpSpPr>
          <p:sp>
            <p:nvSpPr>
              <p:cNvPr id="108" name="Trapezoid 107">
                <a:extLst>
                  <a:ext uri="{FF2B5EF4-FFF2-40B4-BE49-F238E27FC236}">
                    <a16:creationId xmlns:a16="http://schemas.microsoft.com/office/drawing/2014/main" id="{5CEAF8BE-86F5-43A7-944C-36A24787C99B}"/>
                  </a:ext>
                </a:extLst>
              </p:cNvPr>
              <p:cNvSpPr/>
              <p:nvPr/>
            </p:nvSpPr>
            <p:spPr>
              <a:xfrm rot="10800000">
                <a:off x="3773268" y="4911608"/>
                <a:ext cx="922956" cy="1004233"/>
              </a:xfrm>
              <a:prstGeom prst="trapezoid">
                <a:avLst>
                  <a:gd name="adj" fmla="val 78876"/>
                </a:avLst>
              </a:prstGeom>
              <a:solidFill>
                <a:srgbClr val="F5B317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9" name="Isosceles Triangle 108">
                <a:extLst>
                  <a:ext uri="{FF2B5EF4-FFF2-40B4-BE49-F238E27FC236}">
                    <a16:creationId xmlns:a16="http://schemas.microsoft.com/office/drawing/2014/main" id="{4E948A21-313B-4A8B-87A4-E54D3DDD6AF6}"/>
                  </a:ext>
                </a:extLst>
              </p:cNvPr>
              <p:cNvSpPr/>
              <p:nvPr/>
            </p:nvSpPr>
            <p:spPr>
              <a:xfrm rot="10800000" flipH="1">
                <a:off x="4132972" y="5714655"/>
                <a:ext cx="213694" cy="184219"/>
              </a:xfrm>
              <a:prstGeom prst="triangle">
                <a:avLst/>
              </a:prstGeom>
              <a:solidFill>
                <a:srgbClr val="57687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C760BAC7-F3EA-40FB-B37B-9EBB1800293A}"/>
                </a:ext>
              </a:extLst>
            </p:cNvPr>
            <p:cNvGrpSpPr/>
            <p:nvPr/>
          </p:nvGrpSpPr>
          <p:grpSpPr>
            <a:xfrm>
              <a:off x="3539504" y="4043430"/>
              <a:ext cx="757285" cy="1249932"/>
              <a:chOff x="3319643" y="3717032"/>
              <a:chExt cx="641101" cy="1058168"/>
            </a:xfrm>
          </p:grpSpPr>
          <p:sp>
            <p:nvSpPr>
              <p:cNvPr id="106" name="Round Same Side Corner Rectangle 3">
                <a:extLst>
                  <a:ext uri="{FF2B5EF4-FFF2-40B4-BE49-F238E27FC236}">
                    <a16:creationId xmlns:a16="http://schemas.microsoft.com/office/drawing/2014/main" id="{B3B6BC31-2288-47B7-A7E4-F3802AFD9B2B}"/>
                  </a:ext>
                </a:extLst>
              </p:cNvPr>
              <p:cNvSpPr/>
              <p:nvPr/>
            </p:nvSpPr>
            <p:spPr>
              <a:xfrm rot="10800000">
                <a:off x="3777403" y="4005064"/>
                <a:ext cx="183341" cy="770136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DCA3A67B-33F4-4A83-8878-A150C8EBA932}"/>
                  </a:ext>
                </a:extLst>
              </p:cNvPr>
              <p:cNvSpPr/>
              <p:nvPr/>
            </p:nvSpPr>
            <p:spPr>
              <a:xfrm>
                <a:off x="3319643" y="3717032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8B59C7A7-3FE3-4129-A87B-F586BA03EC90}"/>
                </a:ext>
              </a:extLst>
            </p:cNvPr>
            <p:cNvGrpSpPr/>
            <p:nvPr/>
          </p:nvGrpSpPr>
          <p:grpSpPr>
            <a:xfrm>
              <a:off x="3753192" y="2929372"/>
              <a:ext cx="756214" cy="2363990"/>
              <a:chOff x="3503484" y="2773890"/>
              <a:chExt cx="640195" cy="2001310"/>
            </a:xfrm>
          </p:grpSpPr>
          <p:sp>
            <p:nvSpPr>
              <p:cNvPr id="104" name="Round Same Side Corner Rectangle 8">
                <a:extLst>
                  <a:ext uri="{FF2B5EF4-FFF2-40B4-BE49-F238E27FC236}">
                    <a16:creationId xmlns:a16="http://schemas.microsoft.com/office/drawing/2014/main" id="{B52D6555-6C74-4AD7-83AD-6C49EB9F7592}"/>
                  </a:ext>
                </a:extLst>
              </p:cNvPr>
              <p:cNvSpPr/>
              <p:nvPr/>
            </p:nvSpPr>
            <p:spPr>
              <a:xfrm rot="10800000">
                <a:off x="3960338" y="3061922"/>
                <a:ext cx="183341" cy="171327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DBA13A6-0DC4-4EF4-9B71-DA299B39BD69}"/>
                  </a:ext>
                </a:extLst>
              </p:cNvPr>
              <p:cNvSpPr/>
              <p:nvPr/>
            </p:nvSpPr>
            <p:spPr>
              <a:xfrm>
                <a:off x="3503484" y="2773890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A32BB30C-F97C-4C70-AFAA-41B24F7C289A}"/>
                </a:ext>
              </a:extLst>
            </p:cNvPr>
            <p:cNvGrpSpPr/>
            <p:nvPr/>
          </p:nvGrpSpPr>
          <p:grpSpPr>
            <a:xfrm>
              <a:off x="3964995" y="1812927"/>
              <a:ext cx="758121" cy="3478053"/>
              <a:chOff x="3684808" y="1830748"/>
              <a:chExt cx="641809" cy="2944452"/>
            </a:xfrm>
          </p:grpSpPr>
          <p:sp>
            <p:nvSpPr>
              <p:cNvPr id="102" name="Round Same Side Corner Rectangle 9">
                <a:extLst>
                  <a:ext uri="{FF2B5EF4-FFF2-40B4-BE49-F238E27FC236}">
                    <a16:creationId xmlns:a16="http://schemas.microsoft.com/office/drawing/2014/main" id="{F62186BC-18B5-47A0-B392-3F83FF44A15D}"/>
                  </a:ext>
                </a:extLst>
              </p:cNvPr>
              <p:cNvSpPr/>
              <p:nvPr/>
            </p:nvSpPr>
            <p:spPr>
              <a:xfrm rot="10800000">
                <a:off x="4143276" y="2118780"/>
                <a:ext cx="183341" cy="265642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6A0E7C93-B822-41E2-8FC2-263C7FB9250F}"/>
                  </a:ext>
                </a:extLst>
              </p:cNvPr>
              <p:cNvSpPr/>
              <p:nvPr/>
            </p:nvSpPr>
            <p:spPr>
              <a:xfrm>
                <a:off x="3684808" y="1830748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40EB9F60-7559-4D22-9F2F-84D101022732}"/>
                </a:ext>
              </a:extLst>
            </p:cNvPr>
            <p:cNvGrpSpPr/>
            <p:nvPr/>
          </p:nvGrpSpPr>
          <p:grpSpPr>
            <a:xfrm>
              <a:off x="4722442" y="2372338"/>
              <a:ext cx="754721" cy="2921023"/>
              <a:chOff x="4326213" y="2302319"/>
              <a:chExt cx="638931" cy="2472881"/>
            </a:xfrm>
          </p:grpSpPr>
          <p:sp>
            <p:nvSpPr>
              <p:cNvPr id="100" name="Round Same Side Corner Rectangle 10">
                <a:extLst>
                  <a:ext uri="{FF2B5EF4-FFF2-40B4-BE49-F238E27FC236}">
                    <a16:creationId xmlns:a16="http://schemas.microsoft.com/office/drawing/2014/main" id="{6CA60BEC-C101-4CA5-8900-D994E5528D5D}"/>
                  </a:ext>
                </a:extLst>
              </p:cNvPr>
              <p:cNvSpPr/>
              <p:nvPr/>
            </p:nvSpPr>
            <p:spPr>
              <a:xfrm rot="10800000">
                <a:off x="4326213" y="2590351"/>
                <a:ext cx="183341" cy="2184849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01" name="Oval 100">
                <a:extLst>
                  <a:ext uri="{FF2B5EF4-FFF2-40B4-BE49-F238E27FC236}">
                    <a16:creationId xmlns:a16="http://schemas.microsoft.com/office/drawing/2014/main" id="{4F2E0F0A-D6F1-45E3-A6AD-957F4C97D945}"/>
                  </a:ext>
                </a:extLst>
              </p:cNvPr>
              <p:cNvSpPr/>
              <p:nvPr/>
            </p:nvSpPr>
            <p:spPr>
              <a:xfrm>
                <a:off x="4389080" y="2302319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97" name="Group 96">
              <a:extLst>
                <a:ext uri="{FF2B5EF4-FFF2-40B4-BE49-F238E27FC236}">
                  <a16:creationId xmlns:a16="http://schemas.microsoft.com/office/drawing/2014/main" id="{A3AF8980-030D-4AC2-AF1F-A3F4A5C0A2F8}"/>
                </a:ext>
              </a:extLst>
            </p:cNvPr>
            <p:cNvGrpSpPr/>
            <p:nvPr/>
          </p:nvGrpSpPr>
          <p:grpSpPr>
            <a:xfrm>
              <a:off x="4938107" y="3486400"/>
              <a:ext cx="757459" cy="1806962"/>
              <a:chOff x="4509151" y="3245461"/>
              <a:chExt cx="641249" cy="1529739"/>
            </a:xfrm>
          </p:grpSpPr>
          <p:sp>
            <p:nvSpPr>
              <p:cNvPr id="98" name="Round Same Side Corner Rectangle 11">
                <a:extLst>
                  <a:ext uri="{FF2B5EF4-FFF2-40B4-BE49-F238E27FC236}">
                    <a16:creationId xmlns:a16="http://schemas.microsoft.com/office/drawing/2014/main" id="{C250264C-42F5-4E02-AADF-56FAD63FA19E}"/>
                  </a:ext>
                </a:extLst>
              </p:cNvPr>
              <p:cNvSpPr/>
              <p:nvPr/>
            </p:nvSpPr>
            <p:spPr>
              <a:xfrm rot="10800000">
                <a:off x="4509151" y="3533493"/>
                <a:ext cx="183341" cy="1241707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204A6061-C374-477D-9644-293E9E82CA41}"/>
                  </a:ext>
                </a:extLst>
              </p:cNvPr>
              <p:cNvSpPr/>
              <p:nvPr/>
            </p:nvSpPr>
            <p:spPr>
              <a:xfrm>
                <a:off x="4574336" y="3245461"/>
                <a:ext cx="576064" cy="576064"/>
              </a:xfrm>
              <a:prstGeom prst="ellipse">
                <a:avLst/>
              </a:prstGeom>
              <a:solidFill>
                <a:schemeClr val="bg1"/>
              </a:solidFill>
              <a:ln w="1524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6B3FD4BA-EABD-4F0A-891A-E83B3AFFE3D7}"/>
              </a:ext>
            </a:extLst>
          </p:cNvPr>
          <p:cNvGrpSpPr/>
          <p:nvPr/>
        </p:nvGrpSpPr>
        <p:grpSpPr>
          <a:xfrm rot="17683639">
            <a:off x="5377313" y="1201386"/>
            <a:ext cx="1702227" cy="2794200"/>
            <a:chOff x="1589533" y="1116515"/>
            <a:chExt cx="3026615" cy="4968176"/>
          </a:xfrm>
          <a:effectLst/>
        </p:grpSpPr>
        <p:sp>
          <p:nvSpPr>
            <p:cNvPr id="111" name="Oval 17">
              <a:extLst>
                <a:ext uri="{FF2B5EF4-FFF2-40B4-BE49-F238E27FC236}">
                  <a16:creationId xmlns:a16="http://schemas.microsoft.com/office/drawing/2014/main" id="{5A4E0624-0874-4F49-AD62-B66AA32D0E7E}"/>
                </a:ext>
              </a:extLst>
            </p:cNvPr>
            <p:cNvSpPr/>
            <p:nvPr/>
          </p:nvSpPr>
          <p:spPr>
            <a:xfrm>
              <a:off x="2132802" y="2924944"/>
              <a:ext cx="1926584" cy="1846330"/>
            </a:xfrm>
            <a:custGeom>
              <a:avLst/>
              <a:gdLst/>
              <a:ahLst/>
              <a:cxnLst/>
              <a:rect l="l" t="t" r="r" b="b"/>
              <a:pathLst>
                <a:path w="1926584" h="1846330">
                  <a:moveTo>
                    <a:pt x="1089951" y="1842682"/>
                  </a:moveTo>
                  <a:lnTo>
                    <a:pt x="1097532" y="1846330"/>
                  </a:lnTo>
                  <a:lnTo>
                    <a:pt x="1093652" y="1846330"/>
                  </a:lnTo>
                  <a:cubicBezTo>
                    <a:pt x="1092687" y="1844762"/>
                    <a:pt x="1091322" y="1843713"/>
                    <a:pt x="1089951" y="1842682"/>
                  </a:cubicBezTo>
                  <a:close/>
                  <a:moveTo>
                    <a:pt x="465856" y="1495303"/>
                  </a:moveTo>
                  <a:lnTo>
                    <a:pt x="1467054" y="1495303"/>
                  </a:lnTo>
                  <a:lnTo>
                    <a:pt x="1233836" y="1811603"/>
                  </a:lnTo>
                  <a:lnTo>
                    <a:pt x="699074" y="1811603"/>
                  </a:lnTo>
                  <a:close/>
                  <a:moveTo>
                    <a:pt x="0" y="0"/>
                  </a:moveTo>
                  <a:lnTo>
                    <a:pt x="706150" y="0"/>
                  </a:lnTo>
                  <a:cubicBezTo>
                    <a:pt x="688007" y="36121"/>
                    <a:pt x="678316" y="76955"/>
                    <a:pt x="678316" y="120053"/>
                  </a:cubicBezTo>
                  <a:cubicBezTo>
                    <a:pt x="678316" y="275422"/>
                    <a:pt x="804268" y="401374"/>
                    <a:pt x="959637" y="401374"/>
                  </a:cubicBezTo>
                  <a:cubicBezTo>
                    <a:pt x="1115006" y="401374"/>
                    <a:pt x="1240958" y="275422"/>
                    <a:pt x="1240958" y="120053"/>
                  </a:cubicBezTo>
                  <a:cubicBezTo>
                    <a:pt x="1240958" y="76955"/>
                    <a:pt x="1231267" y="36121"/>
                    <a:pt x="1213124" y="0"/>
                  </a:cubicBezTo>
                  <a:lnTo>
                    <a:pt x="1926584" y="0"/>
                  </a:lnTo>
                  <a:cubicBezTo>
                    <a:pt x="1925444" y="144359"/>
                    <a:pt x="1883779" y="344931"/>
                    <a:pt x="1823215" y="551899"/>
                  </a:cubicBezTo>
                  <a:cubicBezTo>
                    <a:pt x="1795312" y="517144"/>
                    <a:pt x="1757916" y="489629"/>
                    <a:pt x="1713591" y="472119"/>
                  </a:cubicBezTo>
                  <a:cubicBezTo>
                    <a:pt x="1569089" y="415034"/>
                    <a:pt x="1405670" y="485901"/>
                    <a:pt x="1348585" y="630403"/>
                  </a:cubicBezTo>
                  <a:cubicBezTo>
                    <a:pt x="1291501" y="774905"/>
                    <a:pt x="1362367" y="938324"/>
                    <a:pt x="1506869" y="995409"/>
                  </a:cubicBezTo>
                  <a:cubicBezTo>
                    <a:pt x="1554590" y="1014260"/>
                    <a:pt x="1604374" y="1019158"/>
                    <a:pt x="1651530" y="1010859"/>
                  </a:cubicBezTo>
                  <a:lnTo>
                    <a:pt x="1566591" y="1237129"/>
                  </a:lnTo>
                  <a:cubicBezTo>
                    <a:pt x="1534342" y="1304822"/>
                    <a:pt x="1503291" y="1361947"/>
                    <a:pt x="1475612" y="1404265"/>
                  </a:cubicBezTo>
                  <a:lnTo>
                    <a:pt x="450971" y="1404265"/>
                  </a:lnTo>
                  <a:cubicBezTo>
                    <a:pt x="423328" y="1362000"/>
                    <a:pt x="392320" y="1304965"/>
                    <a:pt x="360116" y="1237384"/>
                  </a:cubicBezTo>
                  <a:lnTo>
                    <a:pt x="271026" y="1000106"/>
                  </a:lnTo>
                  <a:cubicBezTo>
                    <a:pt x="328356" y="1014395"/>
                    <a:pt x="390560" y="1009724"/>
                    <a:pt x="448647" y="983756"/>
                  </a:cubicBezTo>
                  <a:cubicBezTo>
                    <a:pt x="590487" y="920346"/>
                    <a:pt x="654067" y="753956"/>
                    <a:pt x="590657" y="612116"/>
                  </a:cubicBezTo>
                  <a:cubicBezTo>
                    <a:pt x="527246" y="470276"/>
                    <a:pt x="360857" y="406696"/>
                    <a:pt x="219017" y="470106"/>
                  </a:cubicBezTo>
                  <a:cubicBezTo>
                    <a:pt x="172166" y="491051"/>
                    <a:pt x="133853" y="523232"/>
                    <a:pt x="106817" y="562760"/>
                  </a:cubicBezTo>
                  <a:lnTo>
                    <a:pt x="105084" y="558146"/>
                  </a:lnTo>
                  <a:cubicBezTo>
                    <a:pt x="43643" y="348954"/>
                    <a:pt x="1152" y="145804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 dirty="0"/>
            </a:p>
          </p:txBody>
        </p:sp>
        <p:sp>
          <p:nvSpPr>
            <p:cNvPr id="112" name="Oval 17">
              <a:extLst>
                <a:ext uri="{FF2B5EF4-FFF2-40B4-BE49-F238E27FC236}">
                  <a16:creationId xmlns:a16="http://schemas.microsoft.com/office/drawing/2014/main" id="{75088D5A-560B-433E-A5E7-07FCE2E5E5F6}"/>
                </a:ext>
              </a:extLst>
            </p:cNvPr>
            <p:cNvSpPr/>
            <p:nvPr/>
          </p:nvSpPr>
          <p:spPr>
            <a:xfrm>
              <a:off x="2569504" y="4788517"/>
              <a:ext cx="1269711" cy="1296174"/>
            </a:xfrm>
            <a:custGeom>
              <a:avLst/>
              <a:gdLst/>
              <a:ahLst/>
              <a:cxnLst/>
              <a:rect l="l" t="t" r="r" b="b"/>
              <a:pathLst>
                <a:path w="1020942" h="1042219">
                  <a:moveTo>
                    <a:pt x="598154" y="0"/>
                  </a:moveTo>
                  <a:lnTo>
                    <a:pt x="602034" y="0"/>
                  </a:lnTo>
                  <a:cubicBezTo>
                    <a:pt x="732545" y="48130"/>
                    <a:pt x="851964" y="153955"/>
                    <a:pt x="948095" y="335846"/>
                  </a:cubicBezTo>
                  <a:cubicBezTo>
                    <a:pt x="978843" y="400651"/>
                    <a:pt x="1074165" y="613050"/>
                    <a:pt x="981303" y="723974"/>
                  </a:cubicBezTo>
                  <a:cubicBezTo>
                    <a:pt x="873097" y="539136"/>
                    <a:pt x="886508" y="512529"/>
                    <a:pt x="761589" y="478328"/>
                  </a:cubicBezTo>
                  <a:cubicBezTo>
                    <a:pt x="754102" y="579795"/>
                    <a:pt x="721375" y="679980"/>
                    <a:pt x="714168" y="719738"/>
                  </a:cubicBezTo>
                  <a:cubicBezTo>
                    <a:pt x="628200" y="910870"/>
                    <a:pt x="649237" y="899056"/>
                    <a:pt x="469174" y="1042219"/>
                  </a:cubicBezTo>
                  <a:cubicBezTo>
                    <a:pt x="470908" y="800421"/>
                    <a:pt x="373014" y="748650"/>
                    <a:pt x="282500" y="696880"/>
                  </a:cubicBezTo>
                  <a:cubicBezTo>
                    <a:pt x="223160" y="674502"/>
                    <a:pt x="189098" y="616202"/>
                    <a:pt x="179009" y="547569"/>
                  </a:cubicBezTo>
                  <a:cubicBezTo>
                    <a:pt x="129468" y="579663"/>
                    <a:pt x="78120" y="590821"/>
                    <a:pt x="28383" y="622928"/>
                  </a:cubicBezTo>
                  <a:cubicBezTo>
                    <a:pt x="28383" y="549752"/>
                    <a:pt x="-45416" y="410156"/>
                    <a:pt x="44988" y="257647"/>
                  </a:cubicBezTo>
                  <a:cubicBezTo>
                    <a:pt x="86462" y="192778"/>
                    <a:pt x="162388" y="97808"/>
                    <a:pt x="252225" y="34529"/>
                  </a:cubicBezTo>
                  <a:lnTo>
                    <a:pt x="215398" y="84251"/>
                  </a:lnTo>
                  <a:cubicBezTo>
                    <a:pt x="167064" y="165792"/>
                    <a:pt x="206521" y="240427"/>
                    <a:pt x="206521" y="279552"/>
                  </a:cubicBezTo>
                  <a:cubicBezTo>
                    <a:pt x="233112" y="262386"/>
                    <a:pt x="260566" y="256420"/>
                    <a:pt x="287054" y="239261"/>
                  </a:cubicBezTo>
                  <a:cubicBezTo>
                    <a:pt x="292448" y="275956"/>
                    <a:pt x="310660" y="307127"/>
                    <a:pt x="342388" y="319091"/>
                  </a:cubicBezTo>
                  <a:cubicBezTo>
                    <a:pt x="390781" y="346770"/>
                    <a:pt x="443121" y="374450"/>
                    <a:pt x="442194" y="503730"/>
                  </a:cubicBezTo>
                  <a:cubicBezTo>
                    <a:pt x="538467" y="427187"/>
                    <a:pt x="527219" y="433503"/>
                    <a:pt x="573183" y="331312"/>
                  </a:cubicBezTo>
                  <a:cubicBezTo>
                    <a:pt x="577036" y="310054"/>
                    <a:pt x="594533" y="256491"/>
                    <a:pt x="598537" y="202239"/>
                  </a:cubicBezTo>
                  <a:cubicBezTo>
                    <a:pt x="665326" y="220526"/>
                    <a:pt x="658156" y="234752"/>
                    <a:pt x="716010" y="333576"/>
                  </a:cubicBezTo>
                  <a:cubicBezTo>
                    <a:pt x="765659" y="274270"/>
                    <a:pt x="714694" y="160709"/>
                    <a:pt x="698255" y="126060"/>
                  </a:cubicBezTo>
                  <a:cubicBezTo>
                    <a:pt x="669077" y="70854"/>
                    <a:pt x="635888" y="28754"/>
                    <a:pt x="5981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3" name="Oval 17">
              <a:extLst>
                <a:ext uri="{FF2B5EF4-FFF2-40B4-BE49-F238E27FC236}">
                  <a16:creationId xmlns:a16="http://schemas.microsoft.com/office/drawing/2014/main" id="{DEBB7765-5035-44E7-8E00-A1AB652E85E6}"/>
                </a:ext>
              </a:extLst>
            </p:cNvPr>
            <p:cNvSpPr/>
            <p:nvPr/>
          </p:nvSpPr>
          <p:spPr>
            <a:xfrm>
              <a:off x="2131996" y="1116515"/>
              <a:ext cx="1928194" cy="2147820"/>
            </a:xfrm>
            <a:custGeom>
              <a:avLst/>
              <a:gdLst/>
              <a:ahLst/>
              <a:cxnLst/>
              <a:rect l="l" t="t" r="r" b="b"/>
              <a:pathLst>
                <a:path w="1928194" h="2147820">
                  <a:moveTo>
                    <a:pt x="967261" y="833968"/>
                  </a:moveTo>
                  <a:cubicBezTo>
                    <a:pt x="1092352" y="833968"/>
                    <a:pt x="1193758" y="935374"/>
                    <a:pt x="1193758" y="1060466"/>
                  </a:cubicBezTo>
                  <a:cubicBezTo>
                    <a:pt x="1193758" y="1185557"/>
                    <a:pt x="1092352" y="1286963"/>
                    <a:pt x="967261" y="1286963"/>
                  </a:cubicBezTo>
                  <a:cubicBezTo>
                    <a:pt x="842169" y="1286963"/>
                    <a:pt x="740763" y="1185557"/>
                    <a:pt x="740763" y="1060466"/>
                  </a:cubicBezTo>
                  <a:cubicBezTo>
                    <a:pt x="740763" y="935374"/>
                    <a:pt x="842169" y="833968"/>
                    <a:pt x="967261" y="833968"/>
                  </a:cubicBezTo>
                  <a:close/>
                  <a:moveTo>
                    <a:pt x="967261" y="676961"/>
                  </a:moveTo>
                  <a:cubicBezTo>
                    <a:pt x="755457" y="676961"/>
                    <a:pt x="583756" y="848662"/>
                    <a:pt x="583756" y="1060466"/>
                  </a:cubicBezTo>
                  <a:cubicBezTo>
                    <a:pt x="583756" y="1272269"/>
                    <a:pt x="755457" y="1443970"/>
                    <a:pt x="967261" y="1443970"/>
                  </a:cubicBezTo>
                  <a:cubicBezTo>
                    <a:pt x="1179064" y="1443970"/>
                    <a:pt x="1350765" y="1272269"/>
                    <a:pt x="1350765" y="1060466"/>
                  </a:cubicBezTo>
                  <a:cubicBezTo>
                    <a:pt x="1350765" y="848662"/>
                    <a:pt x="1179064" y="676961"/>
                    <a:pt x="967261" y="676961"/>
                  </a:cubicBezTo>
                  <a:close/>
                  <a:moveTo>
                    <a:pt x="950055" y="2168"/>
                  </a:moveTo>
                  <a:cubicBezTo>
                    <a:pt x="1242977" y="152649"/>
                    <a:pt x="1536140" y="521630"/>
                    <a:pt x="1696441" y="779728"/>
                  </a:cubicBezTo>
                  <a:cubicBezTo>
                    <a:pt x="1833936" y="1038333"/>
                    <a:pt x="1933792" y="1407364"/>
                    <a:pt x="1927951" y="1727638"/>
                  </a:cubicBezTo>
                  <a:lnTo>
                    <a:pt x="1927390" y="1736421"/>
                  </a:lnTo>
                  <a:lnTo>
                    <a:pt x="1077865" y="1736421"/>
                  </a:lnTo>
                  <a:lnTo>
                    <a:pt x="1077865" y="1773357"/>
                  </a:lnTo>
                  <a:cubicBezTo>
                    <a:pt x="1131585" y="1808489"/>
                    <a:pt x="1165002" y="1869686"/>
                    <a:pt x="1165002" y="1938688"/>
                  </a:cubicBezTo>
                  <a:cubicBezTo>
                    <a:pt x="1165002" y="2054189"/>
                    <a:pt x="1071372" y="2147820"/>
                    <a:pt x="955874" y="2147820"/>
                  </a:cubicBezTo>
                  <a:cubicBezTo>
                    <a:pt x="840375" y="2147820"/>
                    <a:pt x="746746" y="2054189"/>
                    <a:pt x="746746" y="1938688"/>
                  </a:cubicBezTo>
                  <a:cubicBezTo>
                    <a:pt x="746746" y="1869686"/>
                    <a:pt x="780162" y="1808489"/>
                    <a:pt x="833882" y="1773357"/>
                  </a:cubicBezTo>
                  <a:lnTo>
                    <a:pt x="833882" y="1736421"/>
                  </a:lnTo>
                  <a:lnTo>
                    <a:pt x="806" y="1736421"/>
                  </a:lnTo>
                  <a:cubicBezTo>
                    <a:pt x="261" y="1733474"/>
                    <a:pt x="244" y="1730544"/>
                    <a:pt x="244" y="1727638"/>
                  </a:cubicBezTo>
                  <a:cubicBezTo>
                    <a:pt x="-5597" y="1407364"/>
                    <a:pt x="94259" y="1038333"/>
                    <a:pt x="231753" y="779728"/>
                  </a:cubicBezTo>
                  <a:cubicBezTo>
                    <a:pt x="391561" y="522427"/>
                    <a:pt x="638473" y="114130"/>
                    <a:pt x="950055" y="2168"/>
                  </a:cubicBezTo>
                  <a:close/>
                  <a:moveTo>
                    <a:pt x="954612" y="0"/>
                  </a:moveTo>
                  <a:cubicBezTo>
                    <a:pt x="953033" y="554"/>
                    <a:pt x="951456" y="1115"/>
                    <a:pt x="950055" y="2168"/>
                  </a:cubicBezTo>
                  <a:lnTo>
                    <a:pt x="948393" y="117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4" name="Oval 17">
              <a:extLst>
                <a:ext uri="{FF2B5EF4-FFF2-40B4-BE49-F238E27FC236}">
                  <a16:creationId xmlns:a16="http://schemas.microsoft.com/office/drawing/2014/main" id="{F0CAAA51-C7A8-45BC-ACFA-3AD35444D9FF}"/>
                </a:ext>
              </a:extLst>
            </p:cNvPr>
            <p:cNvSpPr/>
            <p:nvPr/>
          </p:nvSpPr>
          <p:spPr>
            <a:xfrm>
              <a:off x="3519472" y="3388517"/>
              <a:ext cx="1096676" cy="977554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  <p:sp>
          <p:nvSpPr>
            <p:cNvPr id="115" name="Oval 17">
              <a:extLst>
                <a:ext uri="{FF2B5EF4-FFF2-40B4-BE49-F238E27FC236}">
                  <a16:creationId xmlns:a16="http://schemas.microsoft.com/office/drawing/2014/main" id="{EBF9B94F-675C-4557-A9CC-D0409DE615BA}"/>
                </a:ext>
              </a:extLst>
            </p:cNvPr>
            <p:cNvSpPr/>
            <p:nvPr/>
          </p:nvSpPr>
          <p:spPr>
            <a:xfrm flipH="1">
              <a:off x="1589533" y="3388516"/>
              <a:ext cx="1096675" cy="977555"/>
            </a:xfrm>
            <a:custGeom>
              <a:avLst/>
              <a:gdLst/>
              <a:ahLst/>
              <a:cxnLst/>
              <a:rect l="l" t="t" r="r" b="b"/>
              <a:pathLst>
                <a:path w="1096675" h="977555">
                  <a:moveTo>
                    <a:pt x="1096675" y="977555"/>
                  </a:moveTo>
                  <a:lnTo>
                    <a:pt x="294755" y="679396"/>
                  </a:lnTo>
                  <a:cubicBezTo>
                    <a:pt x="317745" y="611708"/>
                    <a:pt x="345100" y="533141"/>
                    <a:pt x="375325" y="450303"/>
                  </a:cubicBezTo>
                  <a:lnTo>
                    <a:pt x="323464" y="431646"/>
                  </a:lnTo>
                  <a:cubicBezTo>
                    <a:pt x="272223" y="470302"/>
                    <a:pt x="203326" y="481030"/>
                    <a:pt x="138398" y="457673"/>
                  </a:cubicBezTo>
                  <a:cubicBezTo>
                    <a:pt x="29715" y="418576"/>
                    <a:pt x="-26695" y="298780"/>
                    <a:pt x="12402" y="190099"/>
                  </a:cubicBezTo>
                  <a:cubicBezTo>
                    <a:pt x="51498" y="81420"/>
                    <a:pt x="171296" y="25011"/>
                    <a:pt x="279978" y="64109"/>
                  </a:cubicBezTo>
                  <a:cubicBezTo>
                    <a:pt x="344907" y="87466"/>
                    <a:pt x="391180" y="139626"/>
                    <a:pt x="406053" y="202066"/>
                  </a:cubicBezTo>
                  <a:lnTo>
                    <a:pt x="460561" y="221675"/>
                  </a:lnTo>
                  <a:cubicBezTo>
                    <a:pt x="489741" y="145000"/>
                    <a:pt x="520036" y="69608"/>
                    <a:pt x="549792" y="0"/>
                  </a:cubicBezTo>
                  <a:lnTo>
                    <a:pt x="799950" y="15288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21" name="그룹 4">
            <a:extLst>
              <a:ext uri="{FF2B5EF4-FFF2-40B4-BE49-F238E27FC236}">
                <a16:creationId xmlns:a16="http://schemas.microsoft.com/office/drawing/2014/main" id="{A81F57B9-4515-4DD0-87B6-068F659DFC0C}"/>
              </a:ext>
            </a:extLst>
          </p:cNvPr>
          <p:cNvGrpSpPr/>
          <p:nvPr/>
        </p:nvGrpSpPr>
        <p:grpSpPr>
          <a:xfrm>
            <a:off x="405273" y="3759590"/>
            <a:ext cx="2264566" cy="2698426"/>
            <a:chOff x="4737812" y="2390015"/>
            <a:chExt cx="3159394" cy="3764690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6AFB42B0-E69F-4EB4-BFB3-885628F4225B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27" name="Rectangle 8">
                <a:extLst>
                  <a:ext uri="{FF2B5EF4-FFF2-40B4-BE49-F238E27FC236}">
                    <a16:creationId xmlns:a16="http://schemas.microsoft.com/office/drawing/2014/main" id="{1891EA6C-D40F-4EED-A941-D562B382DE61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8" name="Rectangle 8">
                <a:extLst>
                  <a:ext uri="{FF2B5EF4-FFF2-40B4-BE49-F238E27FC236}">
                    <a16:creationId xmlns:a16="http://schemas.microsoft.com/office/drawing/2014/main" id="{374AE1EC-E005-4BE8-BF6F-C8748A7A4AFF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9" name="Rectangle 8">
                <a:extLst>
                  <a:ext uri="{FF2B5EF4-FFF2-40B4-BE49-F238E27FC236}">
                    <a16:creationId xmlns:a16="http://schemas.microsoft.com/office/drawing/2014/main" id="{52FA58BC-2026-4728-8270-2ACB04BDFE29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0" name="Rectangle 8">
                <a:extLst>
                  <a:ext uri="{FF2B5EF4-FFF2-40B4-BE49-F238E27FC236}">
                    <a16:creationId xmlns:a16="http://schemas.microsoft.com/office/drawing/2014/main" id="{E6E5D002-AAF9-4365-B7B2-FD17BC9B41FE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Rectangle 8">
                <a:extLst>
                  <a:ext uri="{FF2B5EF4-FFF2-40B4-BE49-F238E27FC236}">
                    <a16:creationId xmlns:a16="http://schemas.microsoft.com/office/drawing/2014/main" id="{861230F8-EE62-4C18-AF1B-64375A68A169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23" name="Rounded Rectangle 1">
              <a:extLst>
                <a:ext uri="{FF2B5EF4-FFF2-40B4-BE49-F238E27FC236}">
                  <a16:creationId xmlns:a16="http://schemas.microsoft.com/office/drawing/2014/main" id="{F2D12CA4-B578-49D1-AAB1-D3E6D3672E61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4" name="Rounded Rectangle 1">
              <a:extLst>
                <a:ext uri="{FF2B5EF4-FFF2-40B4-BE49-F238E27FC236}">
                  <a16:creationId xmlns:a16="http://schemas.microsoft.com/office/drawing/2014/main" id="{6711A572-9A6A-4369-BCF3-93A23EE9EB70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5" name="Rounded Rectangle 1">
              <a:extLst>
                <a:ext uri="{FF2B5EF4-FFF2-40B4-BE49-F238E27FC236}">
                  <a16:creationId xmlns:a16="http://schemas.microsoft.com/office/drawing/2014/main" id="{2ADCD65F-0149-4ACE-BB4B-294A1CD1F25E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26" name="Rounded Rectangle 1">
              <a:extLst>
                <a:ext uri="{FF2B5EF4-FFF2-40B4-BE49-F238E27FC236}">
                  <a16:creationId xmlns:a16="http://schemas.microsoft.com/office/drawing/2014/main" id="{3383BEBA-DA6F-4137-A022-65092AF384D6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32" name="그룹 7">
            <a:extLst>
              <a:ext uri="{FF2B5EF4-FFF2-40B4-BE49-F238E27FC236}">
                <a16:creationId xmlns:a16="http://schemas.microsoft.com/office/drawing/2014/main" id="{7AD544EE-CF05-49B1-BFF1-CA9D3FF646B5}"/>
              </a:ext>
            </a:extLst>
          </p:cNvPr>
          <p:cNvGrpSpPr/>
          <p:nvPr/>
        </p:nvGrpSpPr>
        <p:grpSpPr>
          <a:xfrm>
            <a:off x="7265967" y="4228259"/>
            <a:ext cx="1152720" cy="2227365"/>
            <a:chOff x="9555832" y="3403687"/>
            <a:chExt cx="1584176" cy="3061053"/>
          </a:xfrm>
        </p:grpSpPr>
        <p:sp>
          <p:nvSpPr>
            <p:cNvPr id="133" name="Trapezoid 132">
              <a:extLst>
                <a:ext uri="{FF2B5EF4-FFF2-40B4-BE49-F238E27FC236}">
                  <a16:creationId xmlns:a16="http://schemas.microsoft.com/office/drawing/2014/main" id="{C6126C0D-6770-48F6-B108-FD182A070AC0}"/>
                </a:ext>
              </a:extLst>
            </p:cNvPr>
            <p:cNvSpPr/>
            <p:nvPr/>
          </p:nvSpPr>
          <p:spPr>
            <a:xfrm>
              <a:off x="10258767" y="5636740"/>
              <a:ext cx="178306" cy="828000"/>
            </a:xfrm>
            <a:prstGeom prst="trapezoid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8A49173A-2F53-4ACA-BD38-C69AE22AC830}"/>
                </a:ext>
              </a:extLst>
            </p:cNvPr>
            <p:cNvGrpSpPr/>
            <p:nvPr/>
          </p:nvGrpSpPr>
          <p:grpSpPr>
            <a:xfrm>
              <a:off x="9555832" y="3403687"/>
              <a:ext cx="1584176" cy="2282988"/>
              <a:chOff x="967240" y="3289369"/>
              <a:chExt cx="1100200" cy="1585520"/>
            </a:xfrm>
          </p:grpSpPr>
          <p:sp>
            <p:nvSpPr>
              <p:cNvPr id="135" name="Freeform 27">
                <a:extLst>
                  <a:ext uri="{FF2B5EF4-FFF2-40B4-BE49-F238E27FC236}">
                    <a16:creationId xmlns:a16="http://schemas.microsoft.com/office/drawing/2014/main" id="{A8E3DEDE-4F4F-4C9A-8F33-20B009D513F2}"/>
                  </a:ext>
                </a:extLst>
              </p:cNvPr>
              <p:cNvSpPr/>
              <p:nvPr/>
            </p:nvSpPr>
            <p:spPr>
              <a:xfrm>
                <a:off x="967240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36" name="Freeform 28">
                <a:extLst>
                  <a:ext uri="{FF2B5EF4-FFF2-40B4-BE49-F238E27FC236}">
                    <a16:creationId xmlns:a16="http://schemas.microsoft.com/office/drawing/2014/main" id="{66CA6F20-1F5A-4BC2-9045-690360D9D9E6}"/>
                  </a:ext>
                </a:extLst>
              </p:cNvPr>
              <p:cNvSpPr/>
              <p:nvPr/>
            </p:nvSpPr>
            <p:spPr>
              <a:xfrm flipH="1">
                <a:off x="1514959" y="3289369"/>
                <a:ext cx="552481" cy="1585520"/>
              </a:xfrm>
              <a:custGeom>
                <a:avLst/>
                <a:gdLst/>
                <a:ahLst/>
                <a:cxnLst/>
                <a:rect l="l" t="t" r="r" b="b"/>
                <a:pathLst>
                  <a:path w="552481" h="1585520">
                    <a:moveTo>
                      <a:pt x="550099" y="0"/>
                    </a:moveTo>
                    <a:lnTo>
                      <a:pt x="550454" y="236086"/>
                    </a:lnTo>
                    <a:lnTo>
                      <a:pt x="488816" y="193543"/>
                    </a:lnTo>
                    <a:lnTo>
                      <a:pt x="550466" y="244157"/>
                    </a:lnTo>
                    <a:lnTo>
                      <a:pt x="550735" y="423083"/>
                    </a:lnTo>
                    <a:lnTo>
                      <a:pt x="440807" y="347209"/>
                    </a:lnTo>
                    <a:lnTo>
                      <a:pt x="550756" y="437477"/>
                    </a:lnTo>
                    <a:lnTo>
                      <a:pt x="551026" y="616991"/>
                    </a:lnTo>
                    <a:lnTo>
                      <a:pt x="372197" y="491984"/>
                    </a:lnTo>
                    <a:lnTo>
                      <a:pt x="551056" y="637056"/>
                    </a:lnTo>
                    <a:lnTo>
                      <a:pt x="551331" y="819782"/>
                    </a:lnTo>
                    <a:lnTo>
                      <a:pt x="270832" y="619203"/>
                    </a:lnTo>
                    <a:lnTo>
                      <a:pt x="551364" y="841805"/>
                    </a:lnTo>
                    <a:lnTo>
                      <a:pt x="551613" y="1007603"/>
                    </a:lnTo>
                    <a:lnTo>
                      <a:pt x="184579" y="741931"/>
                    </a:lnTo>
                    <a:lnTo>
                      <a:pt x="551646" y="1029766"/>
                    </a:lnTo>
                    <a:lnTo>
                      <a:pt x="551910" y="1205103"/>
                    </a:lnTo>
                    <a:lnTo>
                      <a:pt x="119129" y="889458"/>
                    </a:lnTo>
                    <a:lnTo>
                      <a:pt x="551942" y="1226335"/>
                    </a:lnTo>
                    <a:lnTo>
                      <a:pt x="552201" y="1398749"/>
                    </a:lnTo>
                    <a:lnTo>
                      <a:pt x="184579" y="1132651"/>
                    </a:lnTo>
                    <a:lnTo>
                      <a:pt x="552234" y="1420947"/>
                    </a:lnTo>
                    <a:lnTo>
                      <a:pt x="552481" y="1585328"/>
                    </a:lnTo>
                    <a:cubicBezTo>
                      <a:pt x="331520" y="1590267"/>
                      <a:pt x="189138" y="1499959"/>
                      <a:pt x="103908" y="1357263"/>
                    </a:cubicBezTo>
                    <a:cubicBezTo>
                      <a:pt x="-144138" y="933499"/>
                      <a:pt x="70524" y="593019"/>
                      <a:pt x="550099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/>
              </a:p>
            </p:txBody>
          </p:sp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4BC99D62-24F4-4A06-9CA2-17F3E635A679}"/>
              </a:ext>
            </a:extLst>
          </p:cNvPr>
          <p:cNvGrpSpPr/>
          <p:nvPr/>
        </p:nvGrpSpPr>
        <p:grpSpPr>
          <a:xfrm>
            <a:off x="395391" y="1"/>
            <a:ext cx="2354304" cy="3327384"/>
            <a:chOff x="808111" y="-20084"/>
            <a:chExt cx="3896959" cy="5507649"/>
          </a:xfrm>
        </p:grpSpPr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DA8E5DFF-19E4-4814-B1ED-71FF6A48F854}"/>
                </a:ext>
              </a:extLst>
            </p:cNvPr>
            <p:cNvGrpSpPr/>
            <p:nvPr/>
          </p:nvGrpSpPr>
          <p:grpSpPr>
            <a:xfrm>
              <a:off x="3942094" y="-1847"/>
              <a:ext cx="762976" cy="3863294"/>
              <a:chOff x="3942094" y="-1847"/>
              <a:chExt cx="762976" cy="3863294"/>
            </a:xfrm>
            <a:solidFill>
              <a:schemeClr val="accent2"/>
            </a:solidFill>
          </p:grpSpPr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31FBC552-F01E-42F0-9DBC-F700221CABAE}"/>
                  </a:ext>
                </a:extLst>
              </p:cNvPr>
              <p:cNvSpPr/>
              <p:nvPr/>
            </p:nvSpPr>
            <p:spPr>
              <a:xfrm>
                <a:off x="4288244" y="-1847"/>
                <a:ext cx="72000" cy="26517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9560EE1F-5211-4B24-B6C4-ADD75E0F226A}"/>
                  </a:ext>
                </a:extLst>
              </p:cNvPr>
              <p:cNvSpPr/>
              <p:nvPr/>
            </p:nvSpPr>
            <p:spPr>
              <a:xfrm rot="5400000" flipH="1">
                <a:off x="3694759" y="2851136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9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3 h 652173"/>
                  <a:gd name="connsiteX20" fmla="*/ 421371 w 1075004"/>
                  <a:gd name="connsiteY20" fmla="*/ 402653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3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1 h 652173"/>
                  <a:gd name="connsiteX29" fmla="*/ 398669 w 1075004"/>
                  <a:gd name="connsiteY29" fmla="*/ 402653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3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3 w 1075004"/>
                  <a:gd name="connsiteY77" fmla="*/ 455012 h 652173"/>
                  <a:gd name="connsiteX78" fmla="*/ 954893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9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9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6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7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4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3"/>
                    </a:cubicBezTo>
                    <a:cubicBezTo>
                      <a:pt x="438509" y="402653"/>
                      <a:pt x="429940" y="402652"/>
                      <a:pt x="421371" y="402653"/>
                    </a:cubicBezTo>
                    <a:lnTo>
                      <a:pt x="421370" y="417162"/>
                    </a:lnTo>
                    <a:lnTo>
                      <a:pt x="762268" y="381333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9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7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30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3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2"/>
                      <a:pt x="954893" y="455012"/>
                    </a:cubicBezTo>
                    <a:lnTo>
                      <a:pt x="954893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9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2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065C1E06-E941-491D-9B1B-749759F1C45B}"/>
                </a:ext>
              </a:extLst>
            </p:cNvPr>
            <p:cNvGrpSpPr/>
            <p:nvPr/>
          </p:nvGrpSpPr>
          <p:grpSpPr>
            <a:xfrm>
              <a:off x="3158599" y="-1847"/>
              <a:ext cx="762976" cy="2936601"/>
              <a:chOff x="3158599" y="-1847"/>
              <a:chExt cx="762976" cy="2936601"/>
            </a:xfrm>
            <a:solidFill>
              <a:schemeClr val="accent4"/>
            </a:solidFill>
          </p:grpSpPr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0331B67C-1420-4757-B25F-61C4A22CC89E}"/>
                  </a:ext>
                </a:extLst>
              </p:cNvPr>
              <p:cNvSpPr/>
              <p:nvPr/>
            </p:nvSpPr>
            <p:spPr>
              <a:xfrm>
                <a:off x="3501625" y="-1847"/>
                <a:ext cx="72000" cy="173736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3A6DB40-17DA-4648-AB79-CCE31480CE51}"/>
                  </a:ext>
                </a:extLst>
              </p:cNvPr>
              <p:cNvSpPr/>
              <p:nvPr/>
            </p:nvSpPr>
            <p:spPr>
              <a:xfrm rot="5400000" flipH="1">
                <a:off x="2911264" y="1924443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9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9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8 w 1075004"/>
                  <a:gd name="connsiteY22" fmla="*/ 381332 h 652173"/>
                  <a:gd name="connsiteX23" fmla="*/ 780980 w 1075004"/>
                  <a:gd name="connsiteY23" fmla="*/ 396486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70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70 w 1075004"/>
                  <a:gd name="connsiteY43" fmla="*/ 253854 h 652173"/>
                  <a:gd name="connsiteX44" fmla="*/ 398670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6 w 1075004"/>
                  <a:gd name="connsiteY46" fmla="*/ 220285 h 652173"/>
                  <a:gd name="connsiteX47" fmla="*/ 416321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6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5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4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4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4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2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4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9" y="287905"/>
                    </a:cubicBezTo>
                    <a:cubicBezTo>
                      <a:pt x="438509" y="287905"/>
                      <a:pt x="429940" y="287905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9" y="345278"/>
                    </a:cubicBezTo>
                    <a:cubicBezTo>
                      <a:pt x="438510" y="345278"/>
                      <a:pt x="429940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8" y="381332"/>
                    </a:lnTo>
                    <a:cubicBezTo>
                      <a:pt x="771619" y="380350"/>
                      <a:pt x="779997" y="387134"/>
                      <a:pt x="780980" y="396486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9" y="368601"/>
                      <a:pt x="372962" y="368601"/>
                    </a:cubicBezTo>
                    <a:lnTo>
                      <a:pt x="398669" y="368601"/>
                    </a:lnTo>
                    <a:lnTo>
                      <a:pt x="398670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70" y="253854"/>
                    </a:lnTo>
                    <a:lnTo>
                      <a:pt x="398670" y="226224"/>
                    </a:lnTo>
                    <a:cubicBezTo>
                      <a:pt x="398670" y="225699"/>
                      <a:pt x="398705" y="225182"/>
                      <a:pt x="399282" y="224745"/>
                    </a:cubicBezTo>
                    <a:lnTo>
                      <a:pt x="397876" y="220285"/>
                    </a:lnTo>
                    <a:cubicBezTo>
                      <a:pt x="398695" y="210917"/>
                      <a:pt x="406953" y="203988"/>
                      <a:pt x="416321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40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6" y="173722"/>
                    </a:cubicBezTo>
                    <a:lnTo>
                      <a:pt x="634876" y="173722"/>
                    </a:lnTo>
                    <a:cubicBezTo>
                      <a:pt x="608806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5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900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4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4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4" y="249904"/>
                    </a:lnTo>
                    <a:cubicBezTo>
                      <a:pt x="1075004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2" y="233721"/>
                      <a:pt x="1016402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2E90E815-8317-45F4-9259-F20272B0B2B9}"/>
                </a:ext>
              </a:extLst>
            </p:cNvPr>
            <p:cNvGrpSpPr/>
            <p:nvPr/>
          </p:nvGrpSpPr>
          <p:grpSpPr>
            <a:xfrm>
              <a:off x="2015424" y="-1847"/>
              <a:ext cx="1437328" cy="5489412"/>
              <a:chOff x="2015424" y="-1847"/>
              <a:chExt cx="1437328" cy="5489412"/>
            </a:xfrm>
          </p:grpSpPr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A4ECA8E-856E-45DA-A235-2A212F0B55FA}"/>
                  </a:ext>
                </a:extLst>
              </p:cNvPr>
              <p:cNvSpPr/>
              <p:nvPr/>
            </p:nvSpPr>
            <p:spPr>
              <a:xfrm>
                <a:off x="2701620" y="-1847"/>
                <a:ext cx="72000" cy="402336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5" name="Rounded Rectangle 51">
                <a:extLst>
                  <a:ext uri="{FF2B5EF4-FFF2-40B4-BE49-F238E27FC236}">
                    <a16:creationId xmlns:a16="http://schemas.microsoft.com/office/drawing/2014/main" id="{160716ED-7D21-4514-909C-172EE645D281}"/>
                  </a:ext>
                </a:extLst>
              </p:cNvPr>
              <p:cNvSpPr/>
              <p:nvPr/>
            </p:nvSpPr>
            <p:spPr>
              <a:xfrm rot="5400000" flipH="1">
                <a:off x="1970982" y="4005795"/>
                <a:ext cx="1526212" cy="1437328"/>
              </a:xfrm>
              <a:custGeom>
                <a:avLst/>
                <a:gdLst/>
                <a:ahLst/>
                <a:cxnLst/>
                <a:rect l="l" t="t" r="r" b="b"/>
                <a:pathLst>
                  <a:path w="2928608" h="2758049">
                    <a:moveTo>
                      <a:pt x="2797052" y="1199936"/>
                    </a:moveTo>
                    <a:lnTo>
                      <a:pt x="2797052" y="1541978"/>
                    </a:lnTo>
                    <a:cubicBezTo>
                      <a:pt x="2797052" y="1578306"/>
                      <a:pt x="2826502" y="1607756"/>
                      <a:pt x="2862830" y="1607756"/>
                    </a:cubicBezTo>
                    <a:lnTo>
                      <a:pt x="2862830" y="1607755"/>
                    </a:lnTo>
                    <a:cubicBezTo>
                      <a:pt x="2899158" y="1607755"/>
                      <a:pt x="2928608" y="1578305"/>
                      <a:pt x="2928608" y="1541977"/>
                    </a:cubicBezTo>
                    <a:lnTo>
                      <a:pt x="2928607" y="1199936"/>
                    </a:lnTo>
                    <a:cubicBezTo>
                      <a:pt x="2928607" y="1163608"/>
                      <a:pt x="2899158" y="1134159"/>
                      <a:pt x="2862830" y="1134158"/>
                    </a:cubicBezTo>
                    <a:cubicBezTo>
                      <a:pt x="2826502" y="1134159"/>
                      <a:pt x="2797052" y="1163608"/>
                      <a:pt x="2797052" y="1199936"/>
                    </a:cubicBezTo>
                    <a:close/>
                    <a:moveTo>
                      <a:pt x="2593193" y="1147315"/>
                    </a:moveTo>
                    <a:lnTo>
                      <a:pt x="2593193" y="1594601"/>
                    </a:lnTo>
                    <a:cubicBezTo>
                      <a:pt x="2593193" y="1630929"/>
                      <a:pt x="2622643" y="1660379"/>
                      <a:pt x="2658971" y="1660379"/>
                    </a:cubicBezTo>
                    <a:lnTo>
                      <a:pt x="2658971" y="1660378"/>
                    </a:lnTo>
                    <a:cubicBezTo>
                      <a:pt x="2695299" y="1660378"/>
                      <a:pt x="2724749" y="1630928"/>
                      <a:pt x="2724749" y="1594600"/>
                    </a:cubicBezTo>
                    <a:lnTo>
                      <a:pt x="2724748" y="1147315"/>
                    </a:lnTo>
                    <a:cubicBezTo>
                      <a:pt x="2724748" y="1110987"/>
                      <a:pt x="2695299" y="1081538"/>
                      <a:pt x="2658971" y="1081537"/>
                    </a:cubicBezTo>
                    <a:cubicBezTo>
                      <a:pt x="2622643" y="1081538"/>
                      <a:pt x="2593193" y="1110987"/>
                      <a:pt x="2593193" y="1147315"/>
                    </a:cubicBezTo>
                    <a:close/>
                    <a:moveTo>
                      <a:pt x="2389334" y="1121004"/>
                    </a:moveTo>
                    <a:lnTo>
                      <a:pt x="2389334" y="1620912"/>
                    </a:lnTo>
                    <a:cubicBezTo>
                      <a:pt x="2389334" y="1657240"/>
                      <a:pt x="2418784" y="1686690"/>
                      <a:pt x="2455112" y="1686690"/>
                    </a:cubicBezTo>
                    <a:lnTo>
                      <a:pt x="2455112" y="1686689"/>
                    </a:lnTo>
                    <a:cubicBezTo>
                      <a:pt x="2491440" y="1686689"/>
                      <a:pt x="2520890" y="1657239"/>
                      <a:pt x="2520890" y="1620911"/>
                    </a:cubicBezTo>
                    <a:lnTo>
                      <a:pt x="2520889" y="1121004"/>
                    </a:lnTo>
                    <a:cubicBezTo>
                      <a:pt x="2520889" y="1084676"/>
                      <a:pt x="2491440" y="1055227"/>
                      <a:pt x="2455112" y="1055226"/>
                    </a:cubicBezTo>
                    <a:cubicBezTo>
                      <a:pt x="2418784" y="1055227"/>
                      <a:pt x="2389334" y="1084676"/>
                      <a:pt x="2389334" y="1121004"/>
                    </a:cubicBezTo>
                    <a:close/>
                    <a:moveTo>
                      <a:pt x="1314382" y="1247024"/>
                    </a:moveTo>
                    <a:cubicBezTo>
                      <a:pt x="1314381" y="1225915"/>
                      <a:pt x="1331494" y="1208803"/>
                      <a:pt x="1352603" y="1208803"/>
                    </a:cubicBezTo>
                    <a:lnTo>
                      <a:pt x="1410313" y="1208803"/>
                    </a:lnTo>
                    <a:lnTo>
                      <a:pt x="1410313" y="1146778"/>
                    </a:lnTo>
                    <a:cubicBezTo>
                      <a:pt x="1410313" y="1145599"/>
                      <a:pt x="1410393" y="1144438"/>
                      <a:pt x="1411688" y="1143457"/>
                    </a:cubicBezTo>
                    <a:lnTo>
                      <a:pt x="1408531" y="1133444"/>
                    </a:lnTo>
                    <a:cubicBezTo>
                      <a:pt x="1410371" y="1112415"/>
                      <a:pt x="1428909" y="1096860"/>
                      <a:pt x="1449938" y="1098699"/>
                    </a:cubicBezTo>
                    <a:lnTo>
                      <a:pt x="2236821" y="1167543"/>
                    </a:lnTo>
                    <a:cubicBezTo>
                      <a:pt x="2257849" y="1169383"/>
                      <a:pt x="2273405" y="1187920"/>
                      <a:pt x="2271565" y="1208950"/>
                    </a:cubicBezTo>
                    <a:cubicBezTo>
                      <a:pt x="2269725" y="1229978"/>
                      <a:pt x="2251187" y="1245533"/>
                      <a:pt x="2230159" y="1243693"/>
                    </a:cubicBezTo>
                    <a:cubicBezTo>
                      <a:pt x="1973864" y="1221271"/>
                      <a:pt x="1717570" y="1198849"/>
                      <a:pt x="1461275" y="1176426"/>
                    </a:cubicBezTo>
                    <a:lnTo>
                      <a:pt x="1461274" y="1208803"/>
                    </a:lnTo>
                    <a:lnTo>
                      <a:pt x="1518985" y="1208803"/>
                    </a:lnTo>
                    <a:cubicBezTo>
                      <a:pt x="1540095" y="1208802"/>
                      <a:pt x="1557205" y="1225915"/>
                      <a:pt x="1557206" y="1247025"/>
                    </a:cubicBezTo>
                    <a:lnTo>
                      <a:pt x="1557207" y="1247023"/>
                    </a:lnTo>
                    <a:cubicBezTo>
                      <a:pt x="1557207" y="1268132"/>
                      <a:pt x="1540095" y="1285244"/>
                      <a:pt x="1518986" y="1285244"/>
                    </a:cubicBezTo>
                    <a:cubicBezTo>
                      <a:pt x="1499749" y="1285244"/>
                      <a:pt x="1480511" y="1285243"/>
                      <a:pt x="1461275" y="1285244"/>
                    </a:cubicBezTo>
                    <a:lnTo>
                      <a:pt x="1461275" y="1337600"/>
                    </a:lnTo>
                    <a:lnTo>
                      <a:pt x="1518985" y="1337600"/>
                    </a:lnTo>
                    <a:cubicBezTo>
                      <a:pt x="1540095" y="1337600"/>
                      <a:pt x="1557206" y="1354713"/>
                      <a:pt x="1557206" y="1375821"/>
                    </a:cubicBezTo>
                    <a:lnTo>
                      <a:pt x="1557207" y="1375820"/>
                    </a:lnTo>
                    <a:cubicBezTo>
                      <a:pt x="1557206" y="1396928"/>
                      <a:pt x="1540095" y="1414041"/>
                      <a:pt x="1518986" y="1414041"/>
                    </a:cubicBezTo>
                    <a:cubicBezTo>
                      <a:pt x="1499750" y="1414041"/>
                      <a:pt x="1480511" y="1414041"/>
                      <a:pt x="1461275" y="1414042"/>
                    </a:cubicBezTo>
                    <a:lnTo>
                      <a:pt x="1461275" y="1466398"/>
                    </a:lnTo>
                    <a:lnTo>
                      <a:pt x="1518985" y="1466398"/>
                    </a:lnTo>
                    <a:cubicBezTo>
                      <a:pt x="1540095" y="1466398"/>
                      <a:pt x="1557206" y="1483509"/>
                      <a:pt x="1557206" y="1504618"/>
                    </a:cubicBezTo>
                    <a:lnTo>
                      <a:pt x="1557207" y="1504619"/>
                    </a:lnTo>
                    <a:cubicBezTo>
                      <a:pt x="1557207" y="1525727"/>
                      <a:pt x="1540094" y="1542838"/>
                      <a:pt x="1518986" y="1542839"/>
                    </a:cubicBezTo>
                    <a:cubicBezTo>
                      <a:pt x="1499749" y="1542839"/>
                      <a:pt x="1480511" y="1542838"/>
                      <a:pt x="1461275" y="1542839"/>
                    </a:cubicBezTo>
                    <a:lnTo>
                      <a:pt x="1461274" y="1575412"/>
                    </a:lnTo>
                    <a:lnTo>
                      <a:pt x="2226550" y="1494978"/>
                    </a:lnTo>
                    <a:cubicBezTo>
                      <a:pt x="2247542" y="1492772"/>
                      <a:pt x="2266350" y="1508001"/>
                      <a:pt x="2268556" y="1528995"/>
                    </a:cubicBezTo>
                    <a:cubicBezTo>
                      <a:pt x="2270763" y="1549988"/>
                      <a:pt x="2255534" y="1568794"/>
                      <a:pt x="2234542" y="1571000"/>
                    </a:cubicBezTo>
                    <a:cubicBezTo>
                      <a:pt x="1972686" y="1598522"/>
                      <a:pt x="1710833" y="1626046"/>
                      <a:pt x="1448978" y="1653567"/>
                    </a:cubicBezTo>
                    <a:cubicBezTo>
                      <a:pt x="1427984" y="1655774"/>
                      <a:pt x="1409178" y="1640544"/>
                      <a:pt x="1406971" y="1619551"/>
                    </a:cubicBezTo>
                    <a:cubicBezTo>
                      <a:pt x="1406474" y="1614827"/>
                      <a:pt x="1406862" y="1610214"/>
                      <a:pt x="1410805" y="1606610"/>
                    </a:cubicBezTo>
                    <a:lnTo>
                      <a:pt x="1410312" y="1605422"/>
                    </a:lnTo>
                    <a:lnTo>
                      <a:pt x="1410312" y="1542839"/>
                    </a:lnTo>
                    <a:lnTo>
                      <a:pt x="1352603" y="1542841"/>
                    </a:lnTo>
                    <a:cubicBezTo>
                      <a:pt x="1331494" y="1542841"/>
                      <a:pt x="1314382" y="1525729"/>
                      <a:pt x="1314382" y="1504619"/>
                    </a:cubicBezTo>
                    <a:cubicBezTo>
                      <a:pt x="1314382" y="1483510"/>
                      <a:pt x="1331493" y="1466397"/>
                      <a:pt x="1352603" y="1466398"/>
                    </a:cubicBezTo>
                    <a:lnTo>
                      <a:pt x="1410312" y="1466398"/>
                    </a:lnTo>
                    <a:lnTo>
                      <a:pt x="1410313" y="1414042"/>
                    </a:lnTo>
                    <a:lnTo>
                      <a:pt x="1352603" y="1414042"/>
                    </a:lnTo>
                    <a:cubicBezTo>
                      <a:pt x="1331494" y="1414041"/>
                      <a:pt x="1314383" y="1396930"/>
                      <a:pt x="1314382" y="1375820"/>
                    </a:cubicBezTo>
                    <a:cubicBezTo>
                      <a:pt x="1314383" y="1354713"/>
                      <a:pt x="1331494" y="1337600"/>
                      <a:pt x="1352603" y="1337601"/>
                    </a:cubicBezTo>
                    <a:lnTo>
                      <a:pt x="1410312" y="1337600"/>
                    </a:lnTo>
                    <a:lnTo>
                      <a:pt x="1410312" y="1285244"/>
                    </a:lnTo>
                    <a:lnTo>
                      <a:pt x="1352603" y="1285244"/>
                    </a:lnTo>
                    <a:cubicBezTo>
                      <a:pt x="1331494" y="1285244"/>
                      <a:pt x="1314381" y="1268133"/>
                      <a:pt x="1314382" y="1247024"/>
                    </a:cubicBezTo>
                    <a:close/>
                    <a:moveTo>
                      <a:pt x="1171967" y="72000"/>
                    </a:moveTo>
                    <a:lnTo>
                      <a:pt x="1171967" y="288000"/>
                    </a:lnTo>
                    <a:cubicBezTo>
                      <a:pt x="1171967" y="327765"/>
                      <a:pt x="1204202" y="360000"/>
                      <a:pt x="1243967" y="360000"/>
                    </a:cubicBezTo>
                    <a:cubicBezTo>
                      <a:pt x="1283732" y="360000"/>
                      <a:pt x="1315967" y="327765"/>
                      <a:pt x="1315967" y="288000"/>
                    </a:cubicBezTo>
                    <a:lnTo>
                      <a:pt x="1315967" y="72000"/>
                    </a:lnTo>
                    <a:cubicBezTo>
                      <a:pt x="1315967" y="32235"/>
                      <a:pt x="1283732" y="0"/>
                      <a:pt x="1243967" y="0"/>
                    </a:cubicBezTo>
                    <a:cubicBezTo>
                      <a:pt x="1204202" y="0"/>
                      <a:pt x="1171967" y="32235"/>
                      <a:pt x="1171967" y="72000"/>
                    </a:cubicBezTo>
                    <a:close/>
                    <a:moveTo>
                      <a:pt x="1171966" y="2470049"/>
                    </a:moveTo>
                    <a:lnTo>
                      <a:pt x="1171966" y="2686049"/>
                    </a:lnTo>
                    <a:cubicBezTo>
                      <a:pt x="1171966" y="2725814"/>
                      <a:pt x="1204201" y="2758049"/>
                      <a:pt x="1243966" y="2758049"/>
                    </a:cubicBezTo>
                    <a:cubicBezTo>
                      <a:pt x="1283731" y="2758049"/>
                      <a:pt x="1315966" y="2725814"/>
                      <a:pt x="1315966" y="2686049"/>
                    </a:cubicBezTo>
                    <a:lnTo>
                      <a:pt x="1315966" y="2470049"/>
                    </a:lnTo>
                    <a:cubicBezTo>
                      <a:pt x="1315966" y="2430284"/>
                      <a:pt x="1283731" y="2398049"/>
                      <a:pt x="1243966" y="2398049"/>
                    </a:cubicBezTo>
                    <a:cubicBezTo>
                      <a:pt x="1204201" y="2398049"/>
                      <a:pt x="1171966" y="2430284"/>
                      <a:pt x="1171966" y="2470049"/>
                    </a:cubicBezTo>
                    <a:close/>
                    <a:moveTo>
                      <a:pt x="515345" y="1370958"/>
                    </a:moveTo>
                    <a:cubicBezTo>
                      <a:pt x="515344" y="1558300"/>
                      <a:pt x="586814" y="1745642"/>
                      <a:pt x="729750" y="1888579"/>
                    </a:cubicBezTo>
                    <a:cubicBezTo>
                      <a:pt x="1015625" y="2174454"/>
                      <a:pt x="1479119" y="2174454"/>
                      <a:pt x="1764994" y="1888580"/>
                    </a:cubicBezTo>
                    <a:lnTo>
                      <a:pt x="1940572" y="1713001"/>
                    </a:lnTo>
                    <a:lnTo>
                      <a:pt x="2136413" y="1713002"/>
                    </a:lnTo>
                    <a:cubicBezTo>
                      <a:pt x="2215124" y="1713001"/>
                      <a:pt x="2278929" y="1649195"/>
                      <a:pt x="2278929" y="1570486"/>
                    </a:cubicBezTo>
                    <a:lnTo>
                      <a:pt x="2278929" y="1374645"/>
                    </a:lnTo>
                    <a:lnTo>
                      <a:pt x="2282614" y="1370959"/>
                    </a:lnTo>
                    <a:lnTo>
                      <a:pt x="2278929" y="1367272"/>
                    </a:lnTo>
                    <a:lnTo>
                      <a:pt x="2278929" y="1171432"/>
                    </a:lnTo>
                    <a:cubicBezTo>
                      <a:pt x="2278929" y="1092722"/>
                      <a:pt x="2215123" y="1028916"/>
                      <a:pt x="2136413" y="1028916"/>
                    </a:cubicBezTo>
                    <a:lnTo>
                      <a:pt x="1940571" y="1028916"/>
                    </a:lnTo>
                    <a:cubicBezTo>
                      <a:pt x="1882045" y="970390"/>
                      <a:pt x="1823519" y="911862"/>
                      <a:pt x="1764993" y="853336"/>
                    </a:cubicBezTo>
                    <a:cubicBezTo>
                      <a:pt x="1479118" y="567461"/>
                      <a:pt x="1015625" y="567462"/>
                      <a:pt x="729750" y="853336"/>
                    </a:cubicBezTo>
                    <a:cubicBezTo>
                      <a:pt x="586813" y="996273"/>
                      <a:pt x="515344" y="1183616"/>
                      <a:pt x="515345" y="1370958"/>
                    </a:cubicBezTo>
                    <a:close/>
                    <a:moveTo>
                      <a:pt x="388776" y="2386770"/>
                    </a:moveTo>
                    <a:cubicBezTo>
                      <a:pt x="388776" y="2405196"/>
                      <a:pt x="395805" y="2423622"/>
                      <a:pt x="409865" y="2437681"/>
                    </a:cubicBezTo>
                    <a:cubicBezTo>
                      <a:pt x="437983" y="2465800"/>
                      <a:pt x="483570" y="2465800"/>
                      <a:pt x="511688" y="2437681"/>
                    </a:cubicBezTo>
                    <a:lnTo>
                      <a:pt x="664423" y="2284946"/>
                    </a:lnTo>
                    <a:cubicBezTo>
                      <a:pt x="692541" y="2256828"/>
                      <a:pt x="692541" y="2211241"/>
                      <a:pt x="664423" y="2183123"/>
                    </a:cubicBezTo>
                    <a:cubicBezTo>
                      <a:pt x="636305" y="2155005"/>
                      <a:pt x="590718" y="2155005"/>
                      <a:pt x="562599" y="2183123"/>
                    </a:cubicBezTo>
                    <a:lnTo>
                      <a:pt x="409865" y="2335858"/>
                    </a:lnTo>
                    <a:cubicBezTo>
                      <a:pt x="395805" y="2349917"/>
                      <a:pt x="388776" y="2368343"/>
                      <a:pt x="388776" y="2386770"/>
                    </a:cubicBezTo>
                    <a:close/>
                    <a:moveTo>
                      <a:pt x="388776" y="365689"/>
                    </a:moveTo>
                    <a:cubicBezTo>
                      <a:pt x="388776" y="384115"/>
                      <a:pt x="395805" y="402541"/>
                      <a:pt x="409865" y="416600"/>
                    </a:cubicBezTo>
                    <a:lnTo>
                      <a:pt x="562599" y="569335"/>
                    </a:lnTo>
                    <a:cubicBezTo>
                      <a:pt x="590718" y="597454"/>
                      <a:pt x="636305" y="597454"/>
                      <a:pt x="664423" y="569335"/>
                    </a:cubicBezTo>
                    <a:cubicBezTo>
                      <a:pt x="692541" y="541217"/>
                      <a:pt x="692541" y="495630"/>
                      <a:pt x="664423" y="467512"/>
                    </a:cubicBezTo>
                    <a:lnTo>
                      <a:pt x="511688" y="314777"/>
                    </a:lnTo>
                    <a:cubicBezTo>
                      <a:pt x="483570" y="286659"/>
                      <a:pt x="437983" y="286659"/>
                      <a:pt x="409865" y="314777"/>
                    </a:cubicBezTo>
                    <a:cubicBezTo>
                      <a:pt x="395805" y="328836"/>
                      <a:pt x="388776" y="347262"/>
                      <a:pt x="388776" y="365689"/>
                    </a:cubicBezTo>
                    <a:close/>
                    <a:moveTo>
                      <a:pt x="0" y="1379024"/>
                    </a:moveTo>
                    <a:cubicBezTo>
                      <a:pt x="0" y="1418789"/>
                      <a:pt x="32235" y="1451024"/>
                      <a:pt x="72000" y="1451024"/>
                    </a:cubicBezTo>
                    <a:lnTo>
                      <a:pt x="288000" y="1451024"/>
                    </a:lnTo>
                    <a:cubicBezTo>
                      <a:pt x="327765" y="1451024"/>
                      <a:pt x="360000" y="1418789"/>
                      <a:pt x="360000" y="1379024"/>
                    </a:cubicBezTo>
                    <a:cubicBezTo>
                      <a:pt x="360000" y="1339259"/>
                      <a:pt x="327765" y="1307024"/>
                      <a:pt x="288000" y="1307024"/>
                    </a:cubicBezTo>
                    <a:lnTo>
                      <a:pt x="72000" y="1307024"/>
                    </a:lnTo>
                    <a:cubicBezTo>
                      <a:pt x="32235" y="1307024"/>
                      <a:pt x="0" y="1339259"/>
                      <a:pt x="0" y="137902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AAD4B073-7606-449E-97F2-63476F79C7FF}"/>
                </a:ext>
              </a:extLst>
            </p:cNvPr>
            <p:cNvGrpSpPr/>
            <p:nvPr/>
          </p:nvGrpSpPr>
          <p:grpSpPr>
            <a:xfrm>
              <a:off x="808111" y="-1847"/>
              <a:ext cx="762978" cy="3628896"/>
              <a:chOff x="808111" y="-1847"/>
              <a:chExt cx="762978" cy="3628896"/>
            </a:xfrm>
            <a:solidFill>
              <a:schemeClr val="accent2"/>
            </a:solidFill>
          </p:grpSpPr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99C35138-14FF-4C04-82D7-ADC56F23BAEC}"/>
                  </a:ext>
                </a:extLst>
              </p:cNvPr>
              <p:cNvSpPr/>
              <p:nvPr/>
            </p:nvSpPr>
            <p:spPr>
              <a:xfrm>
                <a:off x="1152817" y="-1847"/>
                <a:ext cx="72000" cy="237744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2596DD59-AA5A-42E7-8B44-DF5B83B38641}"/>
                  </a:ext>
                </a:extLst>
              </p:cNvPr>
              <p:cNvSpPr/>
              <p:nvPr/>
            </p:nvSpPr>
            <p:spPr>
              <a:xfrm rot="5400000" flipH="1">
                <a:off x="560777" y="2616737"/>
                <a:ext cx="1257646" cy="762978"/>
              </a:xfrm>
              <a:custGeom>
                <a:avLst/>
                <a:gdLst>
                  <a:gd name="connsiteX0" fmla="*/ 782320 w 1075004"/>
                  <a:gd name="connsiteY0" fmla="*/ 253920 h 652174"/>
                  <a:gd name="connsiteX1" fmla="*/ 763875 w 1075004"/>
                  <a:gd name="connsiteY1" fmla="*/ 269397 h 652174"/>
                  <a:gd name="connsiteX2" fmla="*/ 421371 w 1075004"/>
                  <a:gd name="connsiteY2" fmla="*/ 239432 h 652174"/>
                  <a:gd name="connsiteX3" fmla="*/ 421370 w 1075004"/>
                  <a:gd name="connsiteY3" fmla="*/ 253855 h 652174"/>
                  <a:gd name="connsiteX4" fmla="*/ 447078 w 1075004"/>
                  <a:gd name="connsiteY4" fmla="*/ 253855 h 652174"/>
                  <a:gd name="connsiteX5" fmla="*/ 464104 w 1075004"/>
                  <a:gd name="connsiteY5" fmla="*/ 270881 h 652174"/>
                  <a:gd name="connsiteX6" fmla="*/ 464104 w 1075004"/>
                  <a:gd name="connsiteY6" fmla="*/ 270880 h 652174"/>
                  <a:gd name="connsiteX7" fmla="*/ 447079 w 1075004"/>
                  <a:gd name="connsiteY7" fmla="*/ 287906 h 652174"/>
                  <a:gd name="connsiteX8" fmla="*/ 421371 w 1075004"/>
                  <a:gd name="connsiteY8" fmla="*/ 287906 h 652174"/>
                  <a:gd name="connsiteX9" fmla="*/ 421371 w 1075004"/>
                  <a:gd name="connsiteY9" fmla="*/ 311228 h 652174"/>
                  <a:gd name="connsiteX10" fmla="*/ 447078 w 1075004"/>
                  <a:gd name="connsiteY10" fmla="*/ 311228 h 652174"/>
                  <a:gd name="connsiteX11" fmla="*/ 464104 w 1075004"/>
                  <a:gd name="connsiteY11" fmla="*/ 328254 h 652174"/>
                  <a:gd name="connsiteX12" fmla="*/ 464104 w 1075004"/>
                  <a:gd name="connsiteY12" fmla="*/ 328254 h 652174"/>
                  <a:gd name="connsiteX13" fmla="*/ 447079 w 1075004"/>
                  <a:gd name="connsiteY13" fmla="*/ 345279 h 652174"/>
                  <a:gd name="connsiteX14" fmla="*/ 421371 w 1075004"/>
                  <a:gd name="connsiteY14" fmla="*/ 345280 h 652174"/>
                  <a:gd name="connsiteX15" fmla="*/ 421371 w 1075004"/>
                  <a:gd name="connsiteY15" fmla="*/ 368602 h 652174"/>
                  <a:gd name="connsiteX16" fmla="*/ 447078 w 1075004"/>
                  <a:gd name="connsiteY16" fmla="*/ 368602 h 652174"/>
                  <a:gd name="connsiteX17" fmla="*/ 464104 w 1075004"/>
                  <a:gd name="connsiteY17" fmla="*/ 385628 h 652174"/>
                  <a:gd name="connsiteX18" fmla="*/ 464104 w 1075004"/>
                  <a:gd name="connsiteY18" fmla="*/ 385628 h 652174"/>
                  <a:gd name="connsiteX19" fmla="*/ 447079 w 1075004"/>
                  <a:gd name="connsiteY19" fmla="*/ 402653 h 652174"/>
                  <a:gd name="connsiteX20" fmla="*/ 421371 w 1075004"/>
                  <a:gd name="connsiteY20" fmla="*/ 402653 h 652174"/>
                  <a:gd name="connsiteX21" fmla="*/ 421370 w 1075004"/>
                  <a:gd name="connsiteY21" fmla="*/ 417163 h 652174"/>
                  <a:gd name="connsiteX22" fmla="*/ 762268 w 1075004"/>
                  <a:gd name="connsiteY22" fmla="*/ 381333 h 652174"/>
                  <a:gd name="connsiteX23" fmla="*/ 780980 w 1075004"/>
                  <a:gd name="connsiteY23" fmla="*/ 396486 h 652174"/>
                  <a:gd name="connsiteX24" fmla="*/ 765828 w 1075004"/>
                  <a:gd name="connsiteY24" fmla="*/ 415198 h 652174"/>
                  <a:gd name="connsiteX25" fmla="*/ 415893 w 1075004"/>
                  <a:gd name="connsiteY25" fmla="*/ 451978 h 652174"/>
                  <a:gd name="connsiteX26" fmla="*/ 397181 w 1075004"/>
                  <a:gd name="connsiteY26" fmla="*/ 436825 h 652174"/>
                  <a:gd name="connsiteX27" fmla="*/ 398889 w 1075004"/>
                  <a:gd name="connsiteY27" fmla="*/ 431061 h 652174"/>
                  <a:gd name="connsiteX28" fmla="*/ 398669 w 1075004"/>
                  <a:gd name="connsiteY28" fmla="*/ 430531 h 652174"/>
                  <a:gd name="connsiteX29" fmla="*/ 398669 w 1075004"/>
                  <a:gd name="connsiteY29" fmla="*/ 402653 h 652174"/>
                  <a:gd name="connsiteX30" fmla="*/ 372962 w 1075004"/>
                  <a:gd name="connsiteY30" fmla="*/ 402654 h 652174"/>
                  <a:gd name="connsiteX31" fmla="*/ 355936 w 1075004"/>
                  <a:gd name="connsiteY31" fmla="*/ 385628 h 652174"/>
                  <a:gd name="connsiteX32" fmla="*/ 372962 w 1075004"/>
                  <a:gd name="connsiteY32" fmla="*/ 368602 h 652174"/>
                  <a:gd name="connsiteX33" fmla="*/ 398669 w 1075004"/>
                  <a:gd name="connsiteY33" fmla="*/ 368602 h 652174"/>
                  <a:gd name="connsiteX34" fmla="*/ 398670 w 1075004"/>
                  <a:gd name="connsiteY34" fmla="*/ 345280 h 652174"/>
                  <a:gd name="connsiteX35" fmla="*/ 372962 w 1075004"/>
                  <a:gd name="connsiteY35" fmla="*/ 345280 h 652174"/>
                  <a:gd name="connsiteX36" fmla="*/ 355936 w 1075004"/>
                  <a:gd name="connsiteY36" fmla="*/ 328254 h 652174"/>
                  <a:gd name="connsiteX37" fmla="*/ 372962 w 1075004"/>
                  <a:gd name="connsiteY37" fmla="*/ 311229 h 652174"/>
                  <a:gd name="connsiteX38" fmla="*/ 398669 w 1075004"/>
                  <a:gd name="connsiteY38" fmla="*/ 311228 h 652174"/>
                  <a:gd name="connsiteX39" fmla="*/ 398669 w 1075004"/>
                  <a:gd name="connsiteY39" fmla="*/ 287906 h 652174"/>
                  <a:gd name="connsiteX40" fmla="*/ 372962 w 1075004"/>
                  <a:gd name="connsiteY40" fmla="*/ 287906 h 652174"/>
                  <a:gd name="connsiteX41" fmla="*/ 355936 w 1075004"/>
                  <a:gd name="connsiteY41" fmla="*/ 270881 h 652174"/>
                  <a:gd name="connsiteX42" fmla="*/ 372962 w 1075004"/>
                  <a:gd name="connsiteY42" fmla="*/ 253855 h 652174"/>
                  <a:gd name="connsiteX43" fmla="*/ 398670 w 1075004"/>
                  <a:gd name="connsiteY43" fmla="*/ 253855 h 652174"/>
                  <a:gd name="connsiteX44" fmla="*/ 398670 w 1075004"/>
                  <a:gd name="connsiteY44" fmla="*/ 226225 h 652174"/>
                  <a:gd name="connsiteX45" fmla="*/ 399282 w 1075004"/>
                  <a:gd name="connsiteY45" fmla="*/ 224746 h 652174"/>
                  <a:gd name="connsiteX46" fmla="*/ 397876 w 1075004"/>
                  <a:gd name="connsiteY46" fmla="*/ 220286 h 652174"/>
                  <a:gd name="connsiteX47" fmla="*/ 416321 w 1075004"/>
                  <a:gd name="connsiteY47" fmla="*/ 204808 h 652174"/>
                  <a:gd name="connsiteX48" fmla="*/ 766843 w 1075004"/>
                  <a:gd name="connsiteY48" fmla="*/ 235475 h 652174"/>
                  <a:gd name="connsiteX49" fmla="*/ 782320 w 1075004"/>
                  <a:gd name="connsiteY49" fmla="*/ 253920 h 652174"/>
                  <a:gd name="connsiteX50" fmla="*/ 787242 w 1075004"/>
                  <a:gd name="connsiteY50" fmla="*/ 326088 h 652174"/>
                  <a:gd name="connsiteX51" fmla="*/ 785600 w 1075004"/>
                  <a:gd name="connsiteY51" fmla="*/ 324446 h 652174"/>
                  <a:gd name="connsiteX52" fmla="*/ 785600 w 1075004"/>
                  <a:gd name="connsiteY52" fmla="*/ 237208 h 652174"/>
                  <a:gd name="connsiteX53" fmla="*/ 722116 w 1075004"/>
                  <a:gd name="connsiteY53" fmla="*/ 173723 h 652174"/>
                  <a:gd name="connsiteX54" fmla="*/ 634876 w 1075004"/>
                  <a:gd name="connsiteY54" fmla="*/ 173723 h 652174"/>
                  <a:gd name="connsiteX55" fmla="*/ 556664 w 1075004"/>
                  <a:gd name="connsiteY55" fmla="*/ 95510 h 652174"/>
                  <a:gd name="connsiteX56" fmla="*/ 95508 w 1075004"/>
                  <a:gd name="connsiteY56" fmla="*/ 95510 h 652174"/>
                  <a:gd name="connsiteX57" fmla="*/ 0 w 1075004"/>
                  <a:gd name="connsiteY57" fmla="*/ 326088 h 652174"/>
                  <a:gd name="connsiteX58" fmla="*/ 95508 w 1075004"/>
                  <a:gd name="connsiteY58" fmla="*/ 556666 h 652174"/>
                  <a:gd name="connsiteX59" fmla="*/ 556665 w 1075004"/>
                  <a:gd name="connsiteY59" fmla="*/ 556666 h 652174"/>
                  <a:gd name="connsiteX60" fmla="*/ 634877 w 1075004"/>
                  <a:gd name="connsiteY60" fmla="*/ 478453 h 652174"/>
                  <a:gd name="connsiteX61" fmla="*/ 722116 w 1075004"/>
                  <a:gd name="connsiteY61" fmla="*/ 478454 h 652174"/>
                  <a:gd name="connsiteX62" fmla="*/ 785600 w 1075004"/>
                  <a:gd name="connsiteY62" fmla="*/ 414969 h 652174"/>
                  <a:gd name="connsiteX63" fmla="*/ 785600 w 1075004"/>
                  <a:gd name="connsiteY63" fmla="*/ 327730 h 652174"/>
                  <a:gd name="connsiteX64" fmla="*/ 893383 w 1075004"/>
                  <a:gd name="connsiteY64" fmla="*/ 437431 h 652174"/>
                  <a:gd name="connsiteX65" fmla="*/ 893383 w 1075004"/>
                  <a:gd name="connsiteY65" fmla="*/ 214744 h 652174"/>
                  <a:gd name="connsiteX66" fmla="*/ 864082 w 1075004"/>
                  <a:gd name="connsiteY66" fmla="*/ 185443 h 652174"/>
                  <a:gd name="connsiteX67" fmla="*/ 834781 w 1075004"/>
                  <a:gd name="connsiteY67" fmla="*/ 214744 h 652174"/>
                  <a:gd name="connsiteX68" fmla="*/ 834781 w 1075004"/>
                  <a:gd name="connsiteY68" fmla="*/ 437432 h 652174"/>
                  <a:gd name="connsiteX69" fmla="*/ 864082 w 1075004"/>
                  <a:gd name="connsiteY69" fmla="*/ 466733 h 652174"/>
                  <a:gd name="connsiteX70" fmla="*/ 864082 w 1075004"/>
                  <a:gd name="connsiteY70" fmla="*/ 466732 h 652174"/>
                  <a:gd name="connsiteX71" fmla="*/ 893383 w 1075004"/>
                  <a:gd name="connsiteY71" fmla="*/ 437431 h 652174"/>
                  <a:gd name="connsiteX72" fmla="*/ 984194 w 1075004"/>
                  <a:gd name="connsiteY72" fmla="*/ 425711 h 652174"/>
                  <a:gd name="connsiteX73" fmla="*/ 984193 w 1075004"/>
                  <a:gd name="connsiteY73" fmla="*/ 226464 h 652174"/>
                  <a:gd name="connsiteX74" fmla="*/ 954893 w 1075004"/>
                  <a:gd name="connsiteY74" fmla="*/ 197163 h 652174"/>
                  <a:gd name="connsiteX75" fmla="*/ 925591 w 1075004"/>
                  <a:gd name="connsiteY75" fmla="*/ 226464 h 652174"/>
                  <a:gd name="connsiteX76" fmla="*/ 925591 w 1075004"/>
                  <a:gd name="connsiteY76" fmla="*/ 425711 h 652174"/>
                  <a:gd name="connsiteX77" fmla="*/ 954893 w 1075004"/>
                  <a:gd name="connsiteY77" fmla="*/ 455012 h 652174"/>
                  <a:gd name="connsiteX78" fmla="*/ 954893 w 1075004"/>
                  <a:gd name="connsiteY78" fmla="*/ 455012 h 652174"/>
                  <a:gd name="connsiteX79" fmla="*/ 984194 w 1075004"/>
                  <a:gd name="connsiteY79" fmla="*/ 425711 h 652174"/>
                  <a:gd name="connsiteX80" fmla="*/ 1075004 w 1075004"/>
                  <a:gd name="connsiteY80" fmla="*/ 402269 h 652174"/>
                  <a:gd name="connsiteX81" fmla="*/ 1075004 w 1075004"/>
                  <a:gd name="connsiteY81" fmla="*/ 249905 h 652174"/>
                  <a:gd name="connsiteX82" fmla="*/ 1045703 w 1075004"/>
                  <a:gd name="connsiteY82" fmla="*/ 220604 h 652174"/>
                  <a:gd name="connsiteX83" fmla="*/ 1016402 w 1075004"/>
                  <a:gd name="connsiteY83" fmla="*/ 249905 h 652174"/>
                  <a:gd name="connsiteX84" fmla="*/ 1016402 w 1075004"/>
                  <a:gd name="connsiteY84" fmla="*/ 402270 h 652174"/>
                  <a:gd name="connsiteX85" fmla="*/ 1045703 w 1075004"/>
                  <a:gd name="connsiteY85" fmla="*/ 431571 h 652174"/>
                  <a:gd name="connsiteX86" fmla="*/ 1045703 w 1075004"/>
                  <a:gd name="connsiteY86" fmla="*/ 431571 h 652174"/>
                  <a:gd name="connsiteX87" fmla="*/ 1075004 w 1075004"/>
                  <a:gd name="connsiteY87" fmla="*/ 402269 h 652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4">
                    <a:moveTo>
                      <a:pt x="782320" y="253920"/>
                    </a:moveTo>
                    <a:cubicBezTo>
                      <a:pt x="781500" y="263287"/>
                      <a:pt x="773242" y="270216"/>
                      <a:pt x="763875" y="269397"/>
                    </a:cubicBezTo>
                    <a:cubicBezTo>
                      <a:pt x="649707" y="259409"/>
                      <a:pt x="535539" y="249421"/>
                      <a:pt x="421371" y="239432"/>
                    </a:cubicBezTo>
                    <a:lnTo>
                      <a:pt x="421370" y="253855"/>
                    </a:lnTo>
                    <a:lnTo>
                      <a:pt x="447078" y="253855"/>
                    </a:lnTo>
                    <a:cubicBezTo>
                      <a:pt x="456482" y="253854"/>
                      <a:pt x="464104" y="261477"/>
                      <a:pt x="464104" y="270881"/>
                    </a:cubicBezTo>
                    <a:lnTo>
                      <a:pt x="464104" y="270880"/>
                    </a:lnTo>
                    <a:cubicBezTo>
                      <a:pt x="464104" y="280283"/>
                      <a:pt x="456482" y="287906"/>
                      <a:pt x="447079" y="287906"/>
                    </a:cubicBezTo>
                    <a:cubicBezTo>
                      <a:pt x="438509" y="287906"/>
                      <a:pt x="429940" y="287905"/>
                      <a:pt x="421371" y="287906"/>
                    </a:cubicBezTo>
                    <a:lnTo>
                      <a:pt x="421371" y="311228"/>
                    </a:lnTo>
                    <a:lnTo>
                      <a:pt x="447078" y="311228"/>
                    </a:lnTo>
                    <a:cubicBezTo>
                      <a:pt x="456482" y="311228"/>
                      <a:pt x="464104" y="318851"/>
                      <a:pt x="464104" y="328254"/>
                    </a:cubicBezTo>
                    <a:lnTo>
                      <a:pt x="464104" y="328254"/>
                    </a:lnTo>
                    <a:cubicBezTo>
                      <a:pt x="464104" y="337656"/>
                      <a:pt x="456482" y="345279"/>
                      <a:pt x="447079" y="345279"/>
                    </a:cubicBezTo>
                    <a:cubicBezTo>
                      <a:pt x="438510" y="345279"/>
                      <a:pt x="429940" y="345279"/>
                      <a:pt x="421371" y="345280"/>
                    </a:cubicBezTo>
                    <a:lnTo>
                      <a:pt x="421371" y="368602"/>
                    </a:lnTo>
                    <a:lnTo>
                      <a:pt x="447078" y="368602"/>
                    </a:lnTo>
                    <a:cubicBezTo>
                      <a:pt x="456482" y="368602"/>
                      <a:pt x="464104" y="376224"/>
                      <a:pt x="464104" y="385628"/>
                    </a:cubicBezTo>
                    <a:lnTo>
                      <a:pt x="464104" y="385628"/>
                    </a:lnTo>
                    <a:cubicBezTo>
                      <a:pt x="464104" y="395031"/>
                      <a:pt x="456481" y="402653"/>
                      <a:pt x="447079" y="402653"/>
                    </a:cubicBezTo>
                    <a:cubicBezTo>
                      <a:pt x="438509" y="402653"/>
                      <a:pt x="429940" y="402653"/>
                      <a:pt x="421371" y="402653"/>
                    </a:cubicBezTo>
                    <a:lnTo>
                      <a:pt x="421370" y="417163"/>
                    </a:lnTo>
                    <a:lnTo>
                      <a:pt x="762268" y="381333"/>
                    </a:lnTo>
                    <a:cubicBezTo>
                      <a:pt x="771619" y="380351"/>
                      <a:pt x="779997" y="387135"/>
                      <a:pt x="780980" y="396486"/>
                    </a:cubicBezTo>
                    <a:cubicBezTo>
                      <a:pt x="781963" y="405838"/>
                      <a:pt x="775179" y="414215"/>
                      <a:pt x="765828" y="415198"/>
                    </a:cubicBezTo>
                    <a:cubicBezTo>
                      <a:pt x="649182" y="427458"/>
                      <a:pt x="532538" y="439719"/>
                      <a:pt x="415893" y="451978"/>
                    </a:cubicBezTo>
                    <a:cubicBezTo>
                      <a:pt x="406541" y="452961"/>
                      <a:pt x="398164" y="446177"/>
                      <a:pt x="397181" y="436825"/>
                    </a:cubicBezTo>
                    <a:cubicBezTo>
                      <a:pt x="396959" y="434721"/>
                      <a:pt x="397132" y="432666"/>
                      <a:pt x="398889" y="431061"/>
                    </a:cubicBezTo>
                    <a:lnTo>
                      <a:pt x="398669" y="430531"/>
                    </a:lnTo>
                    <a:lnTo>
                      <a:pt x="398669" y="402653"/>
                    </a:lnTo>
                    <a:lnTo>
                      <a:pt x="372962" y="402654"/>
                    </a:lnTo>
                    <a:cubicBezTo>
                      <a:pt x="363559" y="402654"/>
                      <a:pt x="355936" y="395032"/>
                      <a:pt x="355936" y="385628"/>
                    </a:cubicBezTo>
                    <a:cubicBezTo>
                      <a:pt x="355936" y="376225"/>
                      <a:pt x="363559" y="368602"/>
                      <a:pt x="372962" y="368602"/>
                    </a:cubicBezTo>
                    <a:lnTo>
                      <a:pt x="398669" y="368602"/>
                    </a:lnTo>
                    <a:lnTo>
                      <a:pt x="398670" y="345280"/>
                    </a:lnTo>
                    <a:lnTo>
                      <a:pt x="372962" y="345280"/>
                    </a:lnTo>
                    <a:cubicBezTo>
                      <a:pt x="363559" y="345279"/>
                      <a:pt x="355937" y="337657"/>
                      <a:pt x="355936" y="328254"/>
                    </a:cubicBezTo>
                    <a:cubicBezTo>
                      <a:pt x="355937" y="318851"/>
                      <a:pt x="363559" y="311228"/>
                      <a:pt x="372962" y="311229"/>
                    </a:cubicBezTo>
                    <a:lnTo>
                      <a:pt x="398669" y="311228"/>
                    </a:lnTo>
                    <a:lnTo>
                      <a:pt x="398669" y="287906"/>
                    </a:lnTo>
                    <a:lnTo>
                      <a:pt x="372962" y="287906"/>
                    </a:lnTo>
                    <a:cubicBezTo>
                      <a:pt x="363559" y="287906"/>
                      <a:pt x="355936" y="280284"/>
                      <a:pt x="355936" y="270881"/>
                    </a:cubicBezTo>
                    <a:cubicBezTo>
                      <a:pt x="355936" y="261477"/>
                      <a:pt x="363559" y="253855"/>
                      <a:pt x="372962" y="253855"/>
                    </a:cubicBezTo>
                    <a:lnTo>
                      <a:pt x="398670" y="253855"/>
                    </a:lnTo>
                    <a:lnTo>
                      <a:pt x="398670" y="226225"/>
                    </a:lnTo>
                    <a:cubicBezTo>
                      <a:pt x="398670" y="225700"/>
                      <a:pt x="398705" y="225183"/>
                      <a:pt x="399282" y="224746"/>
                    </a:cubicBezTo>
                    <a:lnTo>
                      <a:pt x="397876" y="220286"/>
                    </a:lnTo>
                    <a:cubicBezTo>
                      <a:pt x="398695" y="210918"/>
                      <a:pt x="406953" y="203989"/>
                      <a:pt x="416321" y="204808"/>
                    </a:cubicBezTo>
                    <a:lnTo>
                      <a:pt x="766843" y="235475"/>
                    </a:lnTo>
                    <a:cubicBezTo>
                      <a:pt x="776210" y="236295"/>
                      <a:pt x="783140" y="244552"/>
                      <a:pt x="782320" y="253920"/>
                    </a:cubicBezTo>
                    <a:close/>
                    <a:moveTo>
                      <a:pt x="787242" y="326088"/>
                    </a:moveTo>
                    <a:lnTo>
                      <a:pt x="785600" y="324446"/>
                    </a:lnTo>
                    <a:lnTo>
                      <a:pt x="785600" y="237208"/>
                    </a:lnTo>
                    <a:cubicBezTo>
                      <a:pt x="785600" y="202146"/>
                      <a:pt x="757177" y="173723"/>
                      <a:pt x="722116" y="173723"/>
                    </a:cubicBezTo>
                    <a:lnTo>
                      <a:pt x="634876" y="173723"/>
                    </a:lnTo>
                    <a:cubicBezTo>
                      <a:pt x="608806" y="147652"/>
                      <a:pt x="582735" y="121580"/>
                      <a:pt x="556664" y="95510"/>
                    </a:cubicBezTo>
                    <a:cubicBezTo>
                      <a:pt x="429319" y="-31836"/>
                      <a:pt x="222853" y="-31835"/>
                      <a:pt x="95508" y="95510"/>
                    </a:cubicBezTo>
                    <a:cubicBezTo>
                      <a:pt x="31836" y="159182"/>
                      <a:pt x="0" y="242635"/>
                      <a:pt x="0" y="326088"/>
                    </a:cubicBezTo>
                    <a:cubicBezTo>
                      <a:pt x="0" y="409541"/>
                      <a:pt x="31836" y="492993"/>
                      <a:pt x="95508" y="556666"/>
                    </a:cubicBezTo>
                    <a:cubicBezTo>
                      <a:pt x="222853" y="684011"/>
                      <a:pt x="429320" y="684011"/>
                      <a:pt x="556665" y="556666"/>
                    </a:cubicBezTo>
                    <a:lnTo>
                      <a:pt x="634877" y="478453"/>
                    </a:lnTo>
                    <a:lnTo>
                      <a:pt x="722116" y="478454"/>
                    </a:lnTo>
                    <a:cubicBezTo>
                      <a:pt x="757178" y="478453"/>
                      <a:pt x="785600" y="450030"/>
                      <a:pt x="785600" y="414969"/>
                    </a:cubicBezTo>
                    <a:lnTo>
                      <a:pt x="785600" y="327730"/>
                    </a:lnTo>
                    <a:close/>
                    <a:moveTo>
                      <a:pt x="893383" y="437431"/>
                    </a:moveTo>
                    <a:lnTo>
                      <a:pt x="893383" y="214744"/>
                    </a:lnTo>
                    <a:cubicBezTo>
                      <a:pt x="893383" y="198562"/>
                      <a:pt x="880265" y="185443"/>
                      <a:pt x="864082" y="185443"/>
                    </a:cubicBezTo>
                    <a:cubicBezTo>
                      <a:pt x="847900" y="185443"/>
                      <a:pt x="834781" y="198562"/>
                      <a:pt x="834781" y="214744"/>
                    </a:cubicBezTo>
                    <a:lnTo>
                      <a:pt x="834781" y="437432"/>
                    </a:lnTo>
                    <a:cubicBezTo>
                      <a:pt x="834781" y="453614"/>
                      <a:pt x="847900" y="466733"/>
                      <a:pt x="864082" y="466733"/>
                    </a:cubicBezTo>
                    <a:lnTo>
                      <a:pt x="864082" y="466732"/>
                    </a:lnTo>
                    <a:cubicBezTo>
                      <a:pt x="880265" y="466732"/>
                      <a:pt x="893383" y="453614"/>
                      <a:pt x="893383" y="437431"/>
                    </a:cubicBezTo>
                    <a:close/>
                    <a:moveTo>
                      <a:pt x="984194" y="425711"/>
                    </a:moveTo>
                    <a:lnTo>
                      <a:pt x="984193" y="226464"/>
                    </a:lnTo>
                    <a:cubicBezTo>
                      <a:pt x="984193" y="210282"/>
                      <a:pt x="971075" y="197164"/>
                      <a:pt x="954893" y="197163"/>
                    </a:cubicBezTo>
                    <a:cubicBezTo>
                      <a:pt x="938710" y="197164"/>
                      <a:pt x="925591" y="210282"/>
                      <a:pt x="925591" y="226464"/>
                    </a:cubicBezTo>
                    <a:lnTo>
                      <a:pt x="925591" y="425711"/>
                    </a:lnTo>
                    <a:cubicBezTo>
                      <a:pt x="925591" y="441894"/>
                      <a:pt x="938710" y="455012"/>
                      <a:pt x="954893" y="455012"/>
                    </a:cubicBezTo>
                    <a:lnTo>
                      <a:pt x="954893" y="455012"/>
                    </a:lnTo>
                    <a:cubicBezTo>
                      <a:pt x="971075" y="455012"/>
                      <a:pt x="984194" y="441893"/>
                      <a:pt x="984194" y="425711"/>
                    </a:cubicBezTo>
                    <a:close/>
                    <a:moveTo>
                      <a:pt x="1075004" y="402269"/>
                    </a:moveTo>
                    <a:lnTo>
                      <a:pt x="1075004" y="249905"/>
                    </a:lnTo>
                    <a:cubicBezTo>
                      <a:pt x="1075004" y="233722"/>
                      <a:pt x="1061885" y="220604"/>
                      <a:pt x="1045703" y="220604"/>
                    </a:cubicBezTo>
                    <a:cubicBezTo>
                      <a:pt x="1029520" y="220604"/>
                      <a:pt x="1016402" y="233722"/>
                      <a:pt x="1016402" y="249905"/>
                    </a:cubicBezTo>
                    <a:lnTo>
                      <a:pt x="1016402" y="402270"/>
                    </a:lnTo>
                    <a:cubicBezTo>
                      <a:pt x="1016402" y="418452"/>
                      <a:pt x="1029520" y="431571"/>
                      <a:pt x="1045703" y="431571"/>
                    </a:cubicBezTo>
                    <a:lnTo>
                      <a:pt x="1045703" y="431571"/>
                    </a:lnTo>
                    <a:cubicBezTo>
                      <a:pt x="1061885" y="431571"/>
                      <a:pt x="1075004" y="418452"/>
                      <a:pt x="1075004" y="4022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B01C011E-2CF5-4D7E-9264-BE4409A1C915}"/>
                </a:ext>
              </a:extLst>
            </p:cNvPr>
            <p:cNvGrpSpPr/>
            <p:nvPr/>
          </p:nvGrpSpPr>
          <p:grpSpPr>
            <a:xfrm>
              <a:off x="1591607" y="-20084"/>
              <a:ext cx="762976" cy="2449850"/>
              <a:chOff x="1591607" y="-20084"/>
              <a:chExt cx="762976" cy="2449850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E54C283F-ECEC-4C85-BBED-5019532D8F8E}"/>
                  </a:ext>
                </a:extLst>
              </p:cNvPr>
              <p:cNvSpPr/>
              <p:nvPr/>
            </p:nvSpPr>
            <p:spPr>
              <a:xfrm>
                <a:off x="1936171" y="-20084"/>
                <a:ext cx="72000" cy="118800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92E5CF2E-711F-4566-985F-700EE8C6FF04}"/>
                  </a:ext>
                </a:extLst>
              </p:cNvPr>
              <p:cNvSpPr/>
              <p:nvPr/>
            </p:nvSpPr>
            <p:spPr>
              <a:xfrm rot="5400000" flipH="1">
                <a:off x="1344272" y="1419455"/>
                <a:ext cx="1257646" cy="762976"/>
              </a:xfrm>
              <a:custGeom>
                <a:avLst/>
                <a:gdLst>
                  <a:gd name="connsiteX0" fmla="*/ 782320 w 1075004"/>
                  <a:gd name="connsiteY0" fmla="*/ 253919 h 652173"/>
                  <a:gd name="connsiteX1" fmla="*/ 763875 w 1075004"/>
                  <a:gd name="connsiteY1" fmla="*/ 269396 h 652173"/>
                  <a:gd name="connsiteX2" fmla="*/ 421371 w 1075004"/>
                  <a:gd name="connsiteY2" fmla="*/ 239431 h 652173"/>
                  <a:gd name="connsiteX3" fmla="*/ 421370 w 1075004"/>
                  <a:gd name="connsiteY3" fmla="*/ 253854 h 652173"/>
                  <a:gd name="connsiteX4" fmla="*/ 447078 w 1075004"/>
                  <a:gd name="connsiteY4" fmla="*/ 253854 h 652173"/>
                  <a:gd name="connsiteX5" fmla="*/ 464104 w 1075004"/>
                  <a:gd name="connsiteY5" fmla="*/ 270880 h 652173"/>
                  <a:gd name="connsiteX6" fmla="*/ 464104 w 1075004"/>
                  <a:gd name="connsiteY6" fmla="*/ 270879 h 652173"/>
                  <a:gd name="connsiteX7" fmla="*/ 447078 w 1075004"/>
                  <a:gd name="connsiteY7" fmla="*/ 287905 h 652173"/>
                  <a:gd name="connsiteX8" fmla="*/ 421371 w 1075004"/>
                  <a:gd name="connsiteY8" fmla="*/ 287905 h 652173"/>
                  <a:gd name="connsiteX9" fmla="*/ 421371 w 1075004"/>
                  <a:gd name="connsiteY9" fmla="*/ 311227 h 652173"/>
                  <a:gd name="connsiteX10" fmla="*/ 447078 w 1075004"/>
                  <a:gd name="connsiteY10" fmla="*/ 311227 h 652173"/>
                  <a:gd name="connsiteX11" fmla="*/ 464104 w 1075004"/>
                  <a:gd name="connsiteY11" fmla="*/ 328253 h 652173"/>
                  <a:gd name="connsiteX12" fmla="*/ 464104 w 1075004"/>
                  <a:gd name="connsiteY12" fmla="*/ 328253 h 652173"/>
                  <a:gd name="connsiteX13" fmla="*/ 447078 w 1075004"/>
                  <a:gd name="connsiteY13" fmla="*/ 345278 h 652173"/>
                  <a:gd name="connsiteX14" fmla="*/ 421371 w 1075004"/>
                  <a:gd name="connsiteY14" fmla="*/ 345279 h 652173"/>
                  <a:gd name="connsiteX15" fmla="*/ 421371 w 1075004"/>
                  <a:gd name="connsiteY15" fmla="*/ 368601 h 652173"/>
                  <a:gd name="connsiteX16" fmla="*/ 447078 w 1075004"/>
                  <a:gd name="connsiteY16" fmla="*/ 368601 h 652173"/>
                  <a:gd name="connsiteX17" fmla="*/ 464104 w 1075004"/>
                  <a:gd name="connsiteY17" fmla="*/ 385627 h 652173"/>
                  <a:gd name="connsiteX18" fmla="*/ 464104 w 1075004"/>
                  <a:gd name="connsiteY18" fmla="*/ 385627 h 652173"/>
                  <a:gd name="connsiteX19" fmla="*/ 447079 w 1075004"/>
                  <a:gd name="connsiteY19" fmla="*/ 402652 h 652173"/>
                  <a:gd name="connsiteX20" fmla="*/ 421371 w 1075004"/>
                  <a:gd name="connsiteY20" fmla="*/ 402652 h 652173"/>
                  <a:gd name="connsiteX21" fmla="*/ 421370 w 1075004"/>
                  <a:gd name="connsiteY21" fmla="*/ 417162 h 652173"/>
                  <a:gd name="connsiteX22" fmla="*/ 762267 w 1075004"/>
                  <a:gd name="connsiteY22" fmla="*/ 381332 h 652173"/>
                  <a:gd name="connsiteX23" fmla="*/ 780979 w 1075004"/>
                  <a:gd name="connsiteY23" fmla="*/ 396485 h 652173"/>
                  <a:gd name="connsiteX24" fmla="*/ 765828 w 1075004"/>
                  <a:gd name="connsiteY24" fmla="*/ 415197 h 652173"/>
                  <a:gd name="connsiteX25" fmla="*/ 415893 w 1075004"/>
                  <a:gd name="connsiteY25" fmla="*/ 451977 h 652173"/>
                  <a:gd name="connsiteX26" fmla="*/ 397181 w 1075004"/>
                  <a:gd name="connsiteY26" fmla="*/ 436824 h 652173"/>
                  <a:gd name="connsiteX27" fmla="*/ 398889 w 1075004"/>
                  <a:gd name="connsiteY27" fmla="*/ 431060 h 652173"/>
                  <a:gd name="connsiteX28" fmla="*/ 398669 w 1075004"/>
                  <a:gd name="connsiteY28" fmla="*/ 430530 h 652173"/>
                  <a:gd name="connsiteX29" fmla="*/ 398669 w 1075004"/>
                  <a:gd name="connsiteY29" fmla="*/ 402652 h 652173"/>
                  <a:gd name="connsiteX30" fmla="*/ 372962 w 1075004"/>
                  <a:gd name="connsiteY30" fmla="*/ 402653 h 652173"/>
                  <a:gd name="connsiteX31" fmla="*/ 355936 w 1075004"/>
                  <a:gd name="connsiteY31" fmla="*/ 385627 h 652173"/>
                  <a:gd name="connsiteX32" fmla="*/ 372962 w 1075004"/>
                  <a:gd name="connsiteY32" fmla="*/ 368601 h 652173"/>
                  <a:gd name="connsiteX33" fmla="*/ 398669 w 1075004"/>
                  <a:gd name="connsiteY33" fmla="*/ 368601 h 652173"/>
                  <a:gd name="connsiteX34" fmla="*/ 398669 w 1075004"/>
                  <a:gd name="connsiteY34" fmla="*/ 345279 h 652173"/>
                  <a:gd name="connsiteX35" fmla="*/ 372962 w 1075004"/>
                  <a:gd name="connsiteY35" fmla="*/ 345279 h 652173"/>
                  <a:gd name="connsiteX36" fmla="*/ 355936 w 1075004"/>
                  <a:gd name="connsiteY36" fmla="*/ 328253 h 652173"/>
                  <a:gd name="connsiteX37" fmla="*/ 372962 w 1075004"/>
                  <a:gd name="connsiteY37" fmla="*/ 311228 h 652173"/>
                  <a:gd name="connsiteX38" fmla="*/ 398669 w 1075004"/>
                  <a:gd name="connsiteY38" fmla="*/ 311227 h 652173"/>
                  <a:gd name="connsiteX39" fmla="*/ 398669 w 1075004"/>
                  <a:gd name="connsiteY39" fmla="*/ 287905 h 652173"/>
                  <a:gd name="connsiteX40" fmla="*/ 372962 w 1075004"/>
                  <a:gd name="connsiteY40" fmla="*/ 287905 h 652173"/>
                  <a:gd name="connsiteX41" fmla="*/ 355936 w 1075004"/>
                  <a:gd name="connsiteY41" fmla="*/ 270880 h 652173"/>
                  <a:gd name="connsiteX42" fmla="*/ 372962 w 1075004"/>
                  <a:gd name="connsiteY42" fmla="*/ 253854 h 652173"/>
                  <a:gd name="connsiteX43" fmla="*/ 398669 w 1075004"/>
                  <a:gd name="connsiteY43" fmla="*/ 253854 h 652173"/>
                  <a:gd name="connsiteX44" fmla="*/ 398669 w 1075004"/>
                  <a:gd name="connsiteY44" fmla="*/ 226224 h 652173"/>
                  <a:gd name="connsiteX45" fmla="*/ 399282 w 1075004"/>
                  <a:gd name="connsiteY45" fmla="*/ 224745 h 652173"/>
                  <a:gd name="connsiteX46" fmla="*/ 397875 w 1075004"/>
                  <a:gd name="connsiteY46" fmla="*/ 220285 h 652173"/>
                  <a:gd name="connsiteX47" fmla="*/ 416320 w 1075004"/>
                  <a:gd name="connsiteY47" fmla="*/ 204807 h 652173"/>
                  <a:gd name="connsiteX48" fmla="*/ 766843 w 1075004"/>
                  <a:gd name="connsiteY48" fmla="*/ 235474 h 652173"/>
                  <a:gd name="connsiteX49" fmla="*/ 782320 w 1075004"/>
                  <a:gd name="connsiteY49" fmla="*/ 253919 h 652173"/>
                  <a:gd name="connsiteX50" fmla="*/ 787242 w 1075004"/>
                  <a:gd name="connsiteY50" fmla="*/ 326087 h 652173"/>
                  <a:gd name="connsiteX51" fmla="*/ 785600 w 1075004"/>
                  <a:gd name="connsiteY51" fmla="*/ 324445 h 652173"/>
                  <a:gd name="connsiteX52" fmla="*/ 785600 w 1075004"/>
                  <a:gd name="connsiteY52" fmla="*/ 237207 h 652173"/>
                  <a:gd name="connsiteX53" fmla="*/ 722115 w 1075004"/>
                  <a:gd name="connsiteY53" fmla="*/ 173722 h 652173"/>
                  <a:gd name="connsiteX54" fmla="*/ 634876 w 1075004"/>
                  <a:gd name="connsiteY54" fmla="*/ 173722 h 652173"/>
                  <a:gd name="connsiteX55" fmla="*/ 556664 w 1075004"/>
                  <a:gd name="connsiteY55" fmla="*/ 95509 h 652173"/>
                  <a:gd name="connsiteX56" fmla="*/ 95508 w 1075004"/>
                  <a:gd name="connsiteY56" fmla="*/ 95509 h 652173"/>
                  <a:gd name="connsiteX57" fmla="*/ 0 w 1075004"/>
                  <a:gd name="connsiteY57" fmla="*/ 326087 h 652173"/>
                  <a:gd name="connsiteX58" fmla="*/ 95508 w 1075004"/>
                  <a:gd name="connsiteY58" fmla="*/ 556665 h 652173"/>
                  <a:gd name="connsiteX59" fmla="*/ 556664 w 1075004"/>
                  <a:gd name="connsiteY59" fmla="*/ 556665 h 652173"/>
                  <a:gd name="connsiteX60" fmla="*/ 634877 w 1075004"/>
                  <a:gd name="connsiteY60" fmla="*/ 478452 h 652173"/>
                  <a:gd name="connsiteX61" fmla="*/ 722116 w 1075004"/>
                  <a:gd name="connsiteY61" fmla="*/ 478453 h 652173"/>
                  <a:gd name="connsiteX62" fmla="*/ 785600 w 1075004"/>
                  <a:gd name="connsiteY62" fmla="*/ 414968 h 652173"/>
                  <a:gd name="connsiteX63" fmla="*/ 785600 w 1075004"/>
                  <a:gd name="connsiteY63" fmla="*/ 327729 h 652173"/>
                  <a:gd name="connsiteX64" fmla="*/ 893383 w 1075004"/>
                  <a:gd name="connsiteY64" fmla="*/ 437430 h 652173"/>
                  <a:gd name="connsiteX65" fmla="*/ 893383 w 1075004"/>
                  <a:gd name="connsiteY65" fmla="*/ 214743 h 652173"/>
                  <a:gd name="connsiteX66" fmla="*/ 864082 w 1075004"/>
                  <a:gd name="connsiteY66" fmla="*/ 185442 h 652173"/>
                  <a:gd name="connsiteX67" fmla="*/ 834781 w 1075004"/>
                  <a:gd name="connsiteY67" fmla="*/ 214743 h 652173"/>
                  <a:gd name="connsiteX68" fmla="*/ 834781 w 1075004"/>
                  <a:gd name="connsiteY68" fmla="*/ 437431 h 652173"/>
                  <a:gd name="connsiteX69" fmla="*/ 864082 w 1075004"/>
                  <a:gd name="connsiteY69" fmla="*/ 466732 h 652173"/>
                  <a:gd name="connsiteX70" fmla="*/ 864082 w 1075004"/>
                  <a:gd name="connsiteY70" fmla="*/ 466731 h 652173"/>
                  <a:gd name="connsiteX71" fmla="*/ 893383 w 1075004"/>
                  <a:gd name="connsiteY71" fmla="*/ 437430 h 652173"/>
                  <a:gd name="connsiteX72" fmla="*/ 984194 w 1075004"/>
                  <a:gd name="connsiteY72" fmla="*/ 425710 h 652173"/>
                  <a:gd name="connsiteX73" fmla="*/ 984193 w 1075004"/>
                  <a:gd name="connsiteY73" fmla="*/ 226463 h 652173"/>
                  <a:gd name="connsiteX74" fmla="*/ 954892 w 1075004"/>
                  <a:gd name="connsiteY74" fmla="*/ 197162 h 652173"/>
                  <a:gd name="connsiteX75" fmla="*/ 925591 w 1075004"/>
                  <a:gd name="connsiteY75" fmla="*/ 226463 h 652173"/>
                  <a:gd name="connsiteX76" fmla="*/ 925591 w 1075004"/>
                  <a:gd name="connsiteY76" fmla="*/ 425710 h 652173"/>
                  <a:gd name="connsiteX77" fmla="*/ 954892 w 1075004"/>
                  <a:gd name="connsiteY77" fmla="*/ 455011 h 652173"/>
                  <a:gd name="connsiteX78" fmla="*/ 954892 w 1075004"/>
                  <a:gd name="connsiteY78" fmla="*/ 455011 h 652173"/>
                  <a:gd name="connsiteX79" fmla="*/ 984194 w 1075004"/>
                  <a:gd name="connsiteY79" fmla="*/ 425710 h 652173"/>
                  <a:gd name="connsiteX80" fmla="*/ 1075004 w 1075004"/>
                  <a:gd name="connsiteY80" fmla="*/ 402268 h 652173"/>
                  <a:gd name="connsiteX81" fmla="*/ 1075003 w 1075004"/>
                  <a:gd name="connsiteY81" fmla="*/ 249904 h 652173"/>
                  <a:gd name="connsiteX82" fmla="*/ 1045703 w 1075004"/>
                  <a:gd name="connsiteY82" fmla="*/ 220603 h 652173"/>
                  <a:gd name="connsiteX83" fmla="*/ 1016401 w 1075004"/>
                  <a:gd name="connsiteY83" fmla="*/ 249904 h 652173"/>
                  <a:gd name="connsiteX84" fmla="*/ 1016402 w 1075004"/>
                  <a:gd name="connsiteY84" fmla="*/ 402269 h 652173"/>
                  <a:gd name="connsiteX85" fmla="*/ 1045703 w 1075004"/>
                  <a:gd name="connsiteY85" fmla="*/ 431570 h 652173"/>
                  <a:gd name="connsiteX86" fmla="*/ 1045703 w 1075004"/>
                  <a:gd name="connsiteY86" fmla="*/ 431570 h 652173"/>
                  <a:gd name="connsiteX87" fmla="*/ 1075004 w 1075004"/>
                  <a:gd name="connsiteY87" fmla="*/ 402268 h 6521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</a:cxnLst>
                <a:rect l="l" t="t" r="r" b="b"/>
                <a:pathLst>
                  <a:path w="1075004" h="652173">
                    <a:moveTo>
                      <a:pt x="782320" y="253919"/>
                    </a:moveTo>
                    <a:cubicBezTo>
                      <a:pt x="781500" y="263286"/>
                      <a:pt x="773242" y="270215"/>
                      <a:pt x="763875" y="269396"/>
                    </a:cubicBezTo>
                    <a:cubicBezTo>
                      <a:pt x="649707" y="259408"/>
                      <a:pt x="535539" y="249420"/>
                      <a:pt x="421371" y="239431"/>
                    </a:cubicBezTo>
                    <a:lnTo>
                      <a:pt x="421370" y="253854"/>
                    </a:lnTo>
                    <a:lnTo>
                      <a:pt x="447078" y="253854"/>
                    </a:lnTo>
                    <a:cubicBezTo>
                      <a:pt x="456482" y="253853"/>
                      <a:pt x="464103" y="261476"/>
                      <a:pt x="464104" y="270880"/>
                    </a:cubicBezTo>
                    <a:lnTo>
                      <a:pt x="464104" y="270879"/>
                    </a:lnTo>
                    <a:cubicBezTo>
                      <a:pt x="464104" y="280282"/>
                      <a:pt x="456482" y="287905"/>
                      <a:pt x="447078" y="287905"/>
                    </a:cubicBezTo>
                    <a:cubicBezTo>
                      <a:pt x="438509" y="287905"/>
                      <a:pt x="429939" y="287904"/>
                      <a:pt x="421371" y="287905"/>
                    </a:cubicBezTo>
                    <a:lnTo>
                      <a:pt x="421371" y="311227"/>
                    </a:lnTo>
                    <a:lnTo>
                      <a:pt x="447078" y="311227"/>
                    </a:lnTo>
                    <a:cubicBezTo>
                      <a:pt x="456482" y="311227"/>
                      <a:pt x="464104" y="318850"/>
                      <a:pt x="464104" y="328253"/>
                    </a:cubicBezTo>
                    <a:lnTo>
                      <a:pt x="464104" y="328253"/>
                    </a:lnTo>
                    <a:cubicBezTo>
                      <a:pt x="464104" y="337655"/>
                      <a:pt x="456482" y="345278"/>
                      <a:pt x="447078" y="345278"/>
                    </a:cubicBezTo>
                    <a:cubicBezTo>
                      <a:pt x="438510" y="345278"/>
                      <a:pt x="429939" y="345278"/>
                      <a:pt x="421371" y="345279"/>
                    </a:cubicBezTo>
                    <a:lnTo>
                      <a:pt x="421371" y="368601"/>
                    </a:lnTo>
                    <a:lnTo>
                      <a:pt x="447078" y="368601"/>
                    </a:lnTo>
                    <a:cubicBezTo>
                      <a:pt x="456482" y="368601"/>
                      <a:pt x="464104" y="376223"/>
                      <a:pt x="464104" y="385627"/>
                    </a:cubicBezTo>
                    <a:lnTo>
                      <a:pt x="464104" y="385627"/>
                    </a:lnTo>
                    <a:cubicBezTo>
                      <a:pt x="464104" y="395030"/>
                      <a:pt x="456481" y="402652"/>
                      <a:pt x="447079" y="402652"/>
                    </a:cubicBezTo>
                    <a:cubicBezTo>
                      <a:pt x="438509" y="402652"/>
                      <a:pt x="429940" y="402652"/>
                      <a:pt x="421371" y="402652"/>
                    </a:cubicBezTo>
                    <a:lnTo>
                      <a:pt x="421370" y="417162"/>
                    </a:lnTo>
                    <a:lnTo>
                      <a:pt x="762267" y="381332"/>
                    </a:lnTo>
                    <a:cubicBezTo>
                      <a:pt x="771619" y="380350"/>
                      <a:pt x="779997" y="387134"/>
                      <a:pt x="780979" y="396485"/>
                    </a:cubicBezTo>
                    <a:cubicBezTo>
                      <a:pt x="781963" y="405837"/>
                      <a:pt x="775179" y="414214"/>
                      <a:pt x="765828" y="415197"/>
                    </a:cubicBezTo>
                    <a:cubicBezTo>
                      <a:pt x="649182" y="427457"/>
                      <a:pt x="532538" y="439718"/>
                      <a:pt x="415893" y="451977"/>
                    </a:cubicBezTo>
                    <a:cubicBezTo>
                      <a:pt x="406541" y="452960"/>
                      <a:pt x="398164" y="446176"/>
                      <a:pt x="397181" y="436824"/>
                    </a:cubicBezTo>
                    <a:cubicBezTo>
                      <a:pt x="396959" y="434720"/>
                      <a:pt x="397132" y="432665"/>
                      <a:pt x="398889" y="431060"/>
                    </a:cubicBezTo>
                    <a:lnTo>
                      <a:pt x="398669" y="430530"/>
                    </a:lnTo>
                    <a:lnTo>
                      <a:pt x="398669" y="402652"/>
                    </a:lnTo>
                    <a:lnTo>
                      <a:pt x="372962" y="402653"/>
                    </a:lnTo>
                    <a:cubicBezTo>
                      <a:pt x="363559" y="402653"/>
                      <a:pt x="355936" y="395031"/>
                      <a:pt x="355936" y="385627"/>
                    </a:cubicBezTo>
                    <a:cubicBezTo>
                      <a:pt x="355936" y="376224"/>
                      <a:pt x="363558" y="368601"/>
                      <a:pt x="372962" y="368601"/>
                    </a:cubicBezTo>
                    <a:lnTo>
                      <a:pt x="398669" y="368601"/>
                    </a:lnTo>
                    <a:lnTo>
                      <a:pt x="398669" y="345279"/>
                    </a:lnTo>
                    <a:lnTo>
                      <a:pt x="372962" y="345279"/>
                    </a:lnTo>
                    <a:cubicBezTo>
                      <a:pt x="363559" y="345278"/>
                      <a:pt x="355937" y="337656"/>
                      <a:pt x="355936" y="328253"/>
                    </a:cubicBezTo>
                    <a:cubicBezTo>
                      <a:pt x="355937" y="318850"/>
                      <a:pt x="363559" y="311227"/>
                      <a:pt x="372962" y="311228"/>
                    </a:cubicBezTo>
                    <a:lnTo>
                      <a:pt x="398669" y="311227"/>
                    </a:lnTo>
                    <a:lnTo>
                      <a:pt x="398669" y="287905"/>
                    </a:lnTo>
                    <a:lnTo>
                      <a:pt x="372962" y="287905"/>
                    </a:lnTo>
                    <a:cubicBezTo>
                      <a:pt x="363559" y="287905"/>
                      <a:pt x="355936" y="280283"/>
                      <a:pt x="355936" y="270880"/>
                    </a:cubicBezTo>
                    <a:cubicBezTo>
                      <a:pt x="355936" y="261476"/>
                      <a:pt x="363559" y="253854"/>
                      <a:pt x="372962" y="253854"/>
                    </a:cubicBezTo>
                    <a:lnTo>
                      <a:pt x="398669" y="253854"/>
                    </a:lnTo>
                    <a:lnTo>
                      <a:pt x="398669" y="226224"/>
                    </a:lnTo>
                    <a:cubicBezTo>
                      <a:pt x="398669" y="225699"/>
                      <a:pt x="398705" y="225182"/>
                      <a:pt x="399282" y="224745"/>
                    </a:cubicBezTo>
                    <a:lnTo>
                      <a:pt x="397875" y="220285"/>
                    </a:lnTo>
                    <a:cubicBezTo>
                      <a:pt x="398695" y="210917"/>
                      <a:pt x="406953" y="203988"/>
                      <a:pt x="416320" y="204807"/>
                    </a:cubicBezTo>
                    <a:lnTo>
                      <a:pt x="766843" y="235474"/>
                    </a:lnTo>
                    <a:cubicBezTo>
                      <a:pt x="776210" y="236294"/>
                      <a:pt x="783139" y="244551"/>
                      <a:pt x="782320" y="253919"/>
                    </a:cubicBezTo>
                    <a:close/>
                    <a:moveTo>
                      <a:pt x="787242" y="326087"/>
                    </a:moveTo>
                    <a:lnTo>
                      <a:pt x="785600" y="324445"/>
                    </a:lnTo>
                    <a:lnTo>
                      <a:pt x="785600" y="237207"/>
                    </a:lnTo>
                    <a:cubicBezTo>
                      <a:pt x="785600" y="202145"/>
                      <a:pt x="757177" y="173722"/>
                      <a:pt x="722115" y="173722"/>
                    </a:cubicBezTo>
                    <a:lnTo>
                      <a:pt x="634876" y="173722"/>
                    </a:lnTo>
                    <a:cubicBezTo>
                      <a:pt x="608805" y="147651"/>
                      <a:pt x="582735" y="121579"/>
                      <a:pt x="556664" y="95509"/>
                    </a:cubicBezTo>
                    <a:cubicBezTo>
                      <a:pt x="429319" y="-31836"/>
                      <a:pt x="222853" y="-31836"/>
                      <a:pt x="95508" y="95509"/>
                    </a:cubicBezTo>
                    <a:cubicBezTo>
                      <a:pt x="31836" y="159181"/>
                      <a:pt x="0" y="242634"/>
                      <a:pt x="0" y="326087"/>
                    </a:cubicBezTo>
                    <a:cubicBezTo>
                      <a:pt x="0" y="409540"/>
                      <a:pt x="31836" y="492992"/>
                      <a:pt x="95508" y="556665"/>
                    </a:cubicBezTo>
                    <a:cubicBezTo>
                      <a:pt x="222853" y="684010"/>
                      <a:pt x="429320" y="684010"/>
                      <a:pt x="556664" y="556665"/>
                    </a:cubicBezTo>
                    <a:lnTo>
                      <a:pt x="634877" y="478452"/>
                    </a:lnTo>
                    <a:lnTo>
                      <a:pt x="722116" y="478453"/>
                    </a:lnTo>
                    <a:cubicBezTo>
                      <a:pt x="757178" y="478452"/>
                      <a:pt x="785600" y="450029"/>
                      <a:pt x="785600" y="414968"/>
                    </a:cubicBezTo>
                    <a:lnTo>
                      <a:pt x="785600" y="327729"/>
                    </a:lnTo>
                    <a:close/>
                    <a:moveTo>
                      <a:pt x="893383" y="437430"/>
                    </a:moveTo>
                    <a:lnTo>
                      <a:pt x="893383" y="214743"/>
                    </a:lnTo>
                    <a:cubicBezTo>
                      <a:pt x="893383" y="198561"/>
                      <a:pt x="880265" y="185442"/>
                      <a:pt x="864082" y="185442"/>
                    </a:cubicBezTo>
                    <a:cubicBezTo>
                      <a:pt x="847899" y="185442"/>
                      <a:pt x="834781" y="198561"/>
                      <a:pt x="834781" y="214743"/>
                    </a:cubicBezTo>
                    <a:lnTo>
                      <a:pt x="834781" y="437431"/>
                    </a:lnTo>
                    <a:cubicBezTo>
                      <a:pt x="834781" y="453613"/>
                      <a:pt x="847900" y="466732"/>
                      <a:pt x="864082" y="466732"/>
                    </a:cubicBezTo>
                    <a:lnTo>
                      <a:pt x="864082" y="466731"/>
                    </a:lnTo>
                    <a:cubicBezTo>
                      <a:pt x="880265" y="466731"/>
                      <a:pt x="893383" y="453613"/>
                      <a:pt x="893383" y="437430"/>
                    </a:cubicBezTo>
                    <a:close/>
                    <a:moveTo>
                      <a:pt x="984194" y="425710"/>
                    </a:moveTo>
                    <a:lnTo>
                      <a:pt x="984193" y="226463"/>
                    </a:lnTo>
                    <a:cubicBezTo>
                      <a:pt x="984193" y="210281"/>
                      <a:pt x="971075" y="197163"/>
                      <a:pt x="954892" y="197162"/>
                    </a:cubicBezTo>
                    <a:cubicBezTo>
                      <a:pt x="938710" y="197163"/>
                      <a:pt x="925591" y="210281"/>
                      <a:pt x="925591" y="226463"/>
                    </a:cubicBezTo>
                    <a:lnTo>
                      <a:pt x="925591" y="425710"/>
                    </a:lnTo>
                    <a:cubicBezTo>
                      <a:pt x="925591" y="441893"/>
                      <a:pt x="938710" y="455011"/>
                      <a:pt x="954892" y="455011"/>
                    </a:cubicBezTo>
                    <a:lnTo>
                      <a:pt x="954892" y="455011"/>
                    </a:lnTo>
                    <a:cubicBezTo>
                      <a:pt x="971075" y="455011"/>
                      <a:pt x="984194" y="441892"/>
                      <a:pt x="984194" y="425710"/>
                    </a:cubicBezTo>
                    <a:close/>
                    <a:moveTo>
                      <a:pt x="1075004" y="402268"/>
                    </a:moveTo>
                    <a:lnTo>
                      <a:pt x="1075003" y="249904"/>
                    </a:lnTo>
                    <a:cubicBezTo>
                      <a:pt x="1075003" y="233721"/>
                      <a:pt x="1061885" y="220603"/>
                      <a:pt x="1045703" y="220603"/>
                    </a:cubicBezTo>
                    <a:cubicBezTo>
                      <a:pt x="1029520" y="220603"/>
                      <a:pt x="1016401" y="233721"/>
                      <a:pt x="1016401" y="249904"/>
                    </a:cubicBezTo>
                    <a:lnTo>
                      <a:pt x="1016402" y="402269"/>
                    </a:lnTo>
                    <a:cubicBezTo>
                      <a:pt x="1016402" y="418451"/>
                      <a:pt x="1029520" y="431570"/>
                      <a:pt x="1045703" y="431570"/>
                    </a:cubicBezTo>
                    <a:lnTo>
                      <a:pt x="1045703" y="431570"/>
                    </a:lnTo>
                    <a:cubicBezTo>
                      <a:pt x="1061885" y="431570"/>
                      <a:pt x="1075004" y="418451"/>
                      <a:pt x="1075004" y="40226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EB6DC035-F758-4505-80A0-F8F72D770A4C}"/>
              </a:ext>
            </a:extLst>
          </p:cNvPr>
          <p:cNvGrpSpPr/>
          <p:nvPr/>
        </p:nvGrpSpPr>
        <p:grpSpPr>
          <a:xfrm>
            <a:off x="4927290" y="4276369"/>
            <a:ext cx="2101791" cy="2102952"/>
            <a:chOff x="2265079" y="1581548"/>
            <a:chExt cx="3028217" cy="3029891"/>
          </a:xfrm>
        </p:grpSpPr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1C431B3D-A930-4069-A5E2-9CCFF18BC746}"/>
                </a:ext>
              </a:extLst>
            </p:cNvPr>
            <p:cNvSpPr/>
            <p:nvPr/>
          </p:nvSpPr>
          <p:spPr>
            <a:xfrm>
              <a:off x="2265854" y="1584775"/>
              <a:ext cx="3026664" cy="3026664"/>
            </a:xfrm>
            <a:custGeom>
              <a:avLst/>
              <a:gdLst>
                <a:gd name="connsiteX0" fmla="*/ 3057049 w 3057525"/>
                <a:gd name="connsiteY0" fmla="*/ 1532096 h 3057525"/>
                <a:gd name="connsiteX1" fmla="*/ 1532096 w 3057525"/>
                <a:gd name="connsiteY1" fmla="*/ 3057049 h 3057525"/>
                <a:gd name="connsiteX2" fmla="*/ 7144 w 3057525"/>
                <a:gd name="connsiteY2" fmla="*/ 1532096 h 3057525"/>
                <a:gd name="connsiteX3" fmla="*/ 1532096 w 3057525"/>
                <a:gd name="connsiteY3" fmla="*/ 7144 h 3057525"/>
                <a:gd name="connsiteX4" fmla="*/ 3057049 w 3057525"/>
                <a:gd name="connsiteY4" fmla="*/ 1532096 h 305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57525" h="3057525">
                  <a:moveTo>
                    <a:pt x="3057049" y="1532096"/>
                  </a:moveTo>
                  <a:cubicBezTo>
                    <a:pt x="3057049" y="2374304"/>
                    <a:pt x="2374304" y="3057049"/>
                    <a:pt x="1532096" y="3057049"/>
                  </a:cubicBezTo>
                  <a:cubicBezTo>
                    <a:pt x="689888" y="3057049"/>
                    <a:pt x="7144" y="2374304"/>
                    <a:pt x="7144" y="1532096"/>
                  </a:cubicBezTo>
                  <a:cubicBezTo>
                    <a:pt x="7144" y="689888"/>
                    <a:pt x="689888" y="7144"/>
                    <a:pt x="1532096" y="7144"/>
                  </a:cubicBezTo>
                  <a:cubicBezTo>
                    <a:pt x="2374304" y="7144"/>
                    <a:pt x="3057049" y="689888"/>
                    <a:pt x="3057049" y="153209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8D2BDF1-2195-4767-90D5-8186C0ED0A09}"/>
                </a:ext>
              </a:extLst>
            </p:cNvPr>
            <p:cNvSpPr/>
            <p:nvPr/>
          </p:nvSpPr>
          <p:spPr>
            <a:xfrm>
              <a:off x="2265079" y="1581548"/>
              <a:ext cx="3028217" cy="2962327"/>
            </a:xfrm>
            <a:custGeom>
              <a:avLst/>
              <a:gdLst>
                <a:gd name="connsiteX0" fmla="*/ 2863236 w 3028217"/>
                <a:gd name="connsiteY0" fmla="*/ 2049564 h 2962327"/>
                <a:gd name="connsiteX1" fmla="*/ 2844662 w 3028217"/>
                <a:gd name="connsiteY1" fmla="*/ 2065518 h 2962327"/>
                <a:gd name="connsiteX2" fmla="*/ 2847519 w 3028217"/>
                <a:gd name="connsiteY2" fmla="*/ 2116953 h 2962327"/>
                <a:gd name="connsiteX3" fmla="*/ 2887525 w 3028217"/>
                <a:gd name="connsiteY3" fmla="*/ 2084568 h 2962327"/>
                <a:gd name="connsiteX4" fmla="*/ 2890382 w 3028217"/>
                <a:gd name="connsiteY4" fmla="*/ 2078853 h 2962327"/>
                <a:gd name="connsiteX5" fmla="*/ 2890382 w 3028217"/>
                <a:gd name="connsiteY5" fmla="*/ 2057898 h 2962327"/>
                <a:gd name="connsiteX6" fmla="*/ 2863236 w 3028217"/>
                <a:gd name="connsiteY6" fmla="*/ 2049564 h 2962327"/>
                <a:gd name="connsiteX7" fmla="*/ 2453184 w 3028217"/>
                <a:gd name="connsiteY7" fmla="*/ 1703568 h 2962327"/>
                <a:gd name="connsiteX8" fmla="*/ 2444611 w 3028217"/>
                <a:gd name="connsiteY8" fmla="*/ 1714046 h 2962327"/>
                <a:gd name="connsiteX9" fmla="*/ 2467471 w 3028217"/>
                <a:gd name="connsiteY9" fmla="*/ 1740716 h 2962327"/>
                <a:gd name="connsiteX10" fmla="*/ 2482711 w 3028217"/>
                <a:gd name="connsiteY10" fmla="*/ 1728333 h 2962327"/>
                <a:gd name="connsiteX11" fmla="*/ 2453184 w 3028217"/>
                <a:gd name="connsiteY11" fmla="*/ 1703568 h 2962327"/>
                <a:gd name="connsiteX12" fmla="*/ 802501 w 3028217"/>
                <a:gd name="connsiteY12" fmla="*/ 1583553 h 2962327"/>
                <a:gd name="connsiteX13" fmla="*/ 812026 w 3028217"/>
                <a:gd name="connsiteY13" fmla="*/ 1589268 h 2962327"/>
                <a:gd name="connsiteX14" fmla="*/ 802501 w 3028217"/>
                <a:gd name="connsiteY14" fmla="*/ 1599745 h 2962327"/>
                <a:gd name="connsiteX15" fmla="*/ 792024 w 3028217"/>
                <a:gd name="connsiteY15" fmla="*/ 1594030 h 2962327"/>
                <a:gd name="connsiteX16" fmla="*/ 802501 w 3028217"/>
                <a:gd name="connsiteY16" fmla="*/ 1583553 h 2962327"/>
                <a:gd name="connsiteX17" fmla="*/ 573901 w 3028217"/>
                <a:gd name="connsiteY17" fmla="*/ 1577838 h 2962327"/>
                <a:gd name="connsiteX18" fmla="*/ 592951 w 3028217"/>
                <a:gd name="connsiteY18" fmla="*/ 1589268 h 2962327"/>
                <a:gd name="connsiteX19" fmla="*/ 584379 w 3028217"/>
                <a:gd name="connsiteY19" fmla="*/ 1596888 h 2962327"/>
                <a:gd name="connsiteX20" fmla="*/ 565329 w 3028217"/>
                <a:gd name="connsiteY20" fmla="*/ 1587363 h 2962327"/>
                <a:gd name="connsiteX21" fmla="*/ 573901 w 3028217"/>
                <a:gd name="connsiteY21" fmla="*/ 1577838 h 2962327"/>
                <a:gd name="connsiteX22" fmla="*/ 698678 w 3028217"/>
                <a:gd name="connsiteY22" fmla="*/ 1550216 h 2962327"/>
                <a:gd name="connsiteX23" fmla="*/ 763448 w 3028217"/>
                <a:gd name="connsiteY23" fmla="*/ 1592126 h 2962327"/>
                <a:gd name="connsiteX24" fmla="*/ 678676 w 3028217"/>
                <a:gd name="connsiteY24" fmla="*/ 1592126 h 2962327"/>
                <a:gd name="connsiteX25" fmla="*/ 698678 w 3028217"/>
                <a:gd name="connsiteY25" fmla="*/ 1550216 h 2962327"/>
                <a:gd name="connsiteX26" fmla="*/ 492939 w 3028217"/>
                <a:gd name="connsiteY26" fmla="*/ 1460681 h 2962327"/>
                <a:gd name="connsiteX27" fmla="*/ 562471 w 3028217"/>
                <a:gd name="connsiteY27" fmla="*/ 1479731 h 2962327"/>
                <a:gd name="connsiteX28" fmla="*/ 646291 w 3028217"/>
                <a:gd name="connsiteY28" fmla="*/ 1537833 h 2962327"/>
                <a:gd name="connsiteX29" fmla="*/ 577711 w 3028217"/>
                <a:gd name="connsiteY29" fmla="*/ 1525451 h 2962327"/>
                <a:gd name="connsiteX30" fmla="*/ 527229 w 3028217"/>
                <a:gd name="connsiteY30" fmla="*/ 1487351 h 2962327"/>
                <a:gd name="connsiteX31" fmla="*/ 525032 w 3028217"/>
                <a:gd name="connsiteY31" fmla="*/ 1486533 h 2962327"/>
                <a:gd name="connsiteX32" fmla="*/ 527229 w 3028217"/>
                <a:gd name="connsiteY32" fmla="*/ 1488303 h 2962327"/>
                <a:gd name="connsiteX33" fmla="*/ 451029 w 3028217"/>
                <a:gd name="connsiteY33" fmla="*/ 1494971 h 2962327"/>
                <a:gd name="connsiteX34" fmla="*/ 492939 w 3028217"/>
                <a:gd name="connsiteY34" fmla="*/ 1460681 h 2962327"/>
                <a:gd name="connsiteX35" fmla="*/ 592475 w 3028217"/>
                <a:gd name="connsiteY35" fmla="*/ 1413889 h 2962327"/>
                <a:gd name="connsiteX36" fmla="*/ 596761 w 3028217"/>
                <a:gd name="connsiteY36" fmla="*/ 1414961 h 2962327"/>
                <a:gd name="connsiteX37" fmla="*/ 595809 w 3028217"/>
                <a:gd name="connsiteY37" fmla="*/ 1447346 h 2962327"/>
                <a:gd name="connsiteX38" fmla="*/ 588189 w 3028217"/>
                <a:gd name="connsiteY38" fmla="*/ 1414961 h 2962327"/>
                <a:gd name="connsiteX39" fmla="*/ 592475 w 3028217"/>
                <a:gd name="connsiteY39" fmla="*/ 1413889 h 2962327"/>
                <a:gd name="connsiteX40" fmla="*/ 2633206 w 3028217"/>
                <a:gd name="connsiteY40" fmla="*/ 1174931 h 2962327"/>
                <a:gd name="connsiteX41" fmla="*/ 2673211 w 3028217"/>
                <a:gd name="connsiteY41" fmla="*/ 1180646 h 2962327"/>
                <a:gd name="connsiteX42" fmla="*/ 2633206 w 3028217"/>
                <a:gd name="connsiteY42" fmla="*/ 1174931 h 2962327"/>
                <a:gd name="connsiteX43" fmla="*/ 2477948 w 3028217"/>
                <a:gd name="connsiteY43" fmla="*/ 1095873 h 2962327"/>
                <a:gd name="connsiteX44" fmla="*/ 2484616 w 3028217"/>
                <a:gd name="connsiteY44" fmla="*/ 1110160 h 2962327"/>
                <a:gd name="connsiteX45" fmla="*/ 2464613 w 3028217"/>
                <a:gd name="connsiteY45" fmla="*/ 1135878 h 2962327"/>
                <a:gd name="connsiteX46" fmla="*/ 2444611 w 3028217"/>
                <a:gd name="connsiteY46" fmla="*/ 1144450 h 2962327"/>
                <a:gd name="connsiteX47" fmla="*/ 2415083 w 3028217"/>
                <a:gd name="connsiteY47" fmla="*/ 1119685 h 2962327"/>
                <a:gd name="connsiteX48" fmla="*/ 2446516 w 3028217"/>
                <a:gd name="connsiteY48" fmla="*/ 1114923 h 2962327"/>
                <a:gd name="connsiteX49" fmla="*/ 2477948 w 3028217"/>
                <a:gd name="connsiteY49" fmla="*/ 1095873 h 2962327"/>
                <a:gd name="connsiteX50" fmla="*/ 2344599 w 3028217"/>
                <a:gd name="connsiteY50" fmla="*/ 1039676 h 2962327"/>
                <a:gd name="connsiteX51" fmla="*/ 2355076 w 3028217"/>
                <a:gd name="connsiteY51" fmla="*/ 1066346 h 2962327"/>
                <a:gd name="connsiteX52" fmla="*/ 2341741 w 3028217"/>
                <a:gd name="connsiteY52" fmla="*/ 1092063 h 2962327"/>
                <a:gd name="connsiteX53" fmla="*/ 2328406 w 3028217"/>
                <a:gd name="connsiteY53" fmla="*/ 1065393 h 2962327"/>
                <a:gd name="connsiteX54" fmla="*/ 2344599 w 3028217"/>
                <a:gd name="connsiteY54" fmla="*/ 1039676 h 2962327"/>
                <a:gd name="connsiteX55" fmla="*/ 699631 w 3028217"/>
                <a:gd name="connsiteY55" fmla="*/ 966334 h 2962327"/>
                <a:gd name="connsiteX56" fmla="*/ 616764 w 3028217"/>
                <a:gd name="connsiteY56" fmla="*/ 992051 h 2962327"/>
                <a:gd name="connsiteX57" fmla="*/ 699631 w 3028217"/>
                <a:gd name="connsiteY57" fmla="*/ 966334 h 2962327"/>
                <a:gd name="connsiteX58" fmla="*/ 2786559 w 3028217"/>
                <a:gd name="connsiteY58" fmla="*/ 938711 h 2962327"/>
                <a:gd name="connsiteX59" fmla="*/ 2814181 w 3028217"/>
                <a:gd name="connsiteY59" fmla="*/ 938711 h 2962327"/>
                <a:gd name="connsiteX60" fmla="*/ 2814181 w 3028217"/>
                <a:gd name="connsiteY60" fmla="*/ 945378 h 2962327"/>
                <a:gd name="connsiteX61" fmla="*/ 2786559 w 3028217"/>
                <a:gd name="connsiteY61" fmla="*/ 938711 h 2962327"/>
                <a:gd name="connsiteX62" fmla="*/ 737731 w 3028217"/>
                <a:gd name="connsiteY62" fmla="*/ 935019 h 2962327"/>
                <a:gd name="connsiteX63" fmla="*/ 702489 w 3028217"/>
                <a:gd name="connsiteY63" fmla="*/ 951093 h 2962327"/>
                <a:gd name="connsiteX64" fmla="*/ 770116 w 3028217"/>
                <a:gd name="connsiteY64" fmla="*/ 936805 h 2962327"/>
                <a:gd name="connsiteX65" fmla="*/ 737731 w 3028217"/>
                <a:gd name="connsiteY65" fmla="*/ 935019 h 2962327"/>
                <a:gd name="connsiteX66" fmla="*/ 619383 w 3028217"/>
                <a:gd name="connsiteY66" fmla="*/ 880251 h 2962327"/>
                <a:gd name="connsiteX67" fmla="*/ 608191 w 3028217"/>
                <a:gd name="connsiteY67" fmla="*/ 882513 h 2962327"/>
                <a:gd name="connsiteX68" fmla="*/ 541516 w 3028217"/>
                <a:gd name="connsiteY68" fmla="*/ 968238 h 2962327"/>
                <a:gd name="connsiteX69" fmla="*/ 558661 w 3028217"/>
                <a:gd name="connsiteY69" fmla="*/ 975858 h 2962327"/>
                <a:gd name="connsiteX70" fmla="*/ 578664 w 3028217"/>
                <a:gd name="connsiteY70" fmla="*/ 949188 h 2962327"/>
                <a:gd name="connsiteX71" fmla="*/ 623431 w 3028217"/>
                <a:gd name="connsiteY71" fmla="*/ 890133 h 2962327"/>
                <a:gd name="connsiteX72" fmla="*/ 619383 w 3028217"/>
                <a:gd name="connsiteY72" fmla="*/ 880251 h 2962327"/>
                <a:gd name="connsiteX73" fmla="*/ 659626 w 3028217"/>
                <a:gd name="connsiteY73" fmla="*/ 872036 h 2962327"/>
                <a:gd name="connsiteX74" fmla="*/ 647244 w 3028217"/>
                <a:gd name="connsiteY74" fmla="*/ 879656 h 2962327"/>
                <a:gd name="connsiteX75" fmla="*/ 657721 w 3028217"/>
                <a:gd name="connsiteY75" fmla="*/ 950141 h 2962327"/>
                <a:gd name="connsiteX76" fmla="*/ 683439 w 3028217"/>
                <a:gd name="connsiteY76" fmla="*/ 913946 h 2962327"/>
                <a:gd name="connsiteX77" fmla="*/ 711061 w 3028217"/>
                <a:gd name="connsiteY77" fmla="*/ 910136 h 2962327"/>
                <a:gd name="connsiteX78" fmla="*/ 709156 w 3028217"/>
                <a:gd name="connsiteY78" fmla="*/ 891086 h 2962327"/>
                <a:gd name="connsiteX79" fmla="*/ 659626 w 3028217"/>
                <a:gd name="connsiteY79" fmla="*/ 872036 h 2962327"/>
                <a:gd name="connsiteX80" fmla="*/ 620410 w 3028217"/>
                <a:gd name="connsiteY80" fmla="*/ 803828 h 2962327"/>
                <a:gd name="connsiteX81" fmla="*/ 603429 w 3028217"/>
                <a:gd name="connsiteY81" fmla="*/ 807266 h 2962327"/>
                <a:gd name="connsiteX82" fmla="*/ 532944 w 3028217"/>
                <a:gd name="connsiteY82" fmla="*/ 841556 h 2962327"/>
                <a:gd name="connsiteX83" fmla="*/ 541516 w 3028217"/>
                <a:gd name="connsiteY83" fmla="*/ 855843 h 2962327"/>
                <a:gd name="connsiteX84" fmla="*/ 602476 w 3028217"/>
                <a:gd name="connsiteY84" fmla="*/ 859653 h 2962327"/>
                <a:gd name="connsiteX85" fmla="*/ 652959 w 3028217"/>
                <a:gd name="connsiteY85" fmla="*/ 835841 h 2962327"/>
                <a:gd name="connsiteX86" fmla="*/ 620410 w 3028217"/>
                <a:gd name="connsiteY86" fmla="*/ 803828 h 2962327"/>
                <a:gd name="connsiteX87" fmla="*/ 2051228 w 3028217"/>
                <a:gd name="connsiteY87" fmla="*/ 690108 h 2962327"/>
                <a:gd name="connsiteX88" fmla="*/ 2074088 w 3028217"/>
                <a:gd name="connsiteY88" fmla="*/ 722493 h 2962327"/>
                <a:gd name="connsiteX89" fmla="*/ 2021701 w 3028217"/>
                <a:gd name="connsiteY89" fmla="*/ 782500 h 2962327"/>
                <a:gd name="connsiteX90" fmla="*/ 2000746 w 3028217"/>
                <a:gd name="connsiteY90" fmla="*/ 772023 h 2962327"/>
                <a:gd name="connsiteX91" fmla="*/ 2036941 w 3028217"/>
                <a:gd name="connsiteY91" fmla="*/ 698680 h 2962327"/>
                <a:gd name="connsiteX92" fmla="*/ 2051228 w 3028217"/>
                <a:gd name="connsiteY92" fmla="*/ 690108 h 2962327"/>
                <a:gd name="connsiteX93" fmla="*/ 2111236 w 3028217"/>
                <a:gd name="connsiteY93" fmla="*/ 608669 h 2962327"/>
                <a:gd name="connsiteX94" fmla="*/ 2113141 w 3028217"/>
                <a:gd name="connsiteY94" fmla="*/ 623433 h 2962327"/>
                <a:gd name="connsiteX95" fmla="*/ 2111236 w 3028217"/>
                <a:gd name="connsiteY95" fmla="*/ 626290 h 2962327"/>
                <a:gd name="connsiteX96" fmla="*/ 2159814 w 3028217"/>
                <a:gd name="connsiteY96" fmla="*/ 711063 h 2962327"/>
                <a:gd name="connsiteX97" fmla="*/ 2199819 w 3028217"/>
                <a:gd name="connsiteY97" fmla="*/ 758688 h 2962327"/>
                <a:gd name="connsiteX98" fmla="*/ 2176959 w 3028217"/>
                <a:gd name="connsiteY98" fmla="*/ 800598 h 2962327"/>
                <a:gd name="connsiteX99" fmla="*/ 2092186 w 3028217"/>
                <a:gd name="connsiteY99" fmla="*/ 814885 h 2962327"/>
                <a:gd name="connsiteX100" fmla="*/ 2092186 w 3028217"/>
                <a:gd name="connsiteY100" fmla="*/ 777738 h 2962327"/>
                <a:gd name="connsiteX101" fmla="*/ 2111236 w 3028217"/>
                <a:gd name="connsiteY101" fmla="*/ 740590 h 2962327"/>
                <a:gd name="connsiteX102" fmla="*/ 2110284 w 3028217"/>
                <a:gd name="connsiteY102" fmla="*/ 710110 h 2962327"/>
                <a:gd name="connsiteX103" fmla="*/ 2076946 w 3028217"/>
                <a:gd name="connsiteY103" fmla="*/ 669153 h 2962327"/>
                <a:gd name="connsiteX104" fmla="*/ 2097901 w 3028217"/>
                <a:gd name="connsiteY104" fmla="*/ 611050 h 2962327"/>
                <a:gd name="connsiteX105" fmla="*/ 2111236 w 3028217"/>
                <a:gd name="connsiteY105" fmla="*/ 608669 h 2962327"/>
                <a:gd name="connsiteX106" fmla="*/ 927279 w 3028217"/>
                <a:gd name="connsiteY106" fmla="*/ 479605 h 2962327"/>
                <a:gd name="connsiteX107" fmla="*/ 933946 w 3028217"/>
                <a:gd name="connsiteY107" fmla="*/ 486273 h 2962327"/>
                <a:gd name="connsiteX108" fmla="*/ 929184 w 3028217"/>
                <a:gd name="connsiteY108" fmla="*/ 493893 h 2962327"/>
                <a:gd name="connsiteX109" fmla="*/ 919659 w 3028217"/>
                <a:gd name="connsiteY109" fmla="*/ 488178 h 2962327"/>
                <a:gd name="connsiteX110" fmla="*/ 927279 w 3028217"/>
                <a:gd name="connsiteY110" fmla="*/ 479605 h 2962327"/>
                <a:gd name="connsiteX111" fmla="*/ 1938089 w 3028217"/>
                <a:gd name="connsiteY111" fmla="*/ 417931 h 2962327"/>
                <a:gd name="connsiteX112" fmla="*/ 1959789 w 3028217"/>
                <a:gd name="connsiteY112" fmla="*/ 441505 h 2962327"/>
                <a:gd name="connsiteX113" fmla="*/ 1940739 w 3028217"/>
                <a:gd name="connsiteY113" fmla="*/ 466270 h 2962327"/>
                <a:gd name="connsiteX114" fmla="*/ 1842631 w 3028217"/>
                <a:gd name="connsiteY114" fmla="*/ 480558 h 2962327"/>
                <a:gd name="connsiteX115" fmla="*/ 1832154 w 3028217"/>
                <a:gd name="connsiteY115" fmla="*/ 458650 h 2962327"/>
                <a:gd name="connsiteX116" fmla="*/ 1833106 w 3028217"/>
                <a:gd name="connsiteY116" fmla="*/ 431980 h 2962327"/>
                <a:gd name="connsiteX117" fmla="*/ 1845489 w 3028217"/>
                <a:gd name="connsiteY117" fmla="*/ 423408 h 2962327"/>
                <a:gd name="connsiteX118" fmla="*/ 1857871 w 3028217"/>
                <a:gd name="connsiteY118" fmla="*/ 432933 h 2962327"/>
                <a:gd name="connsiteX119" fmla="*/ 1926451 w 3028217"/>
                <a:gd name="connsiteY119" fmla="*/ 418645 h 2962327"/>
                <a:gd name="connsiteX120" fmla="*/ 1938089 w 3028217"/>
                <a:gd name="connsiteY120" fmla="*/ 417931 h 2962327"/>
                <a:gd name="connsiteX121" fmla="*/ 904419 w 3028217"/>
                <a:gd name="connsiteY121" fmla="*/ 389118 h 2962327"/>
                <a:gd name="connsiteX122" fmla="*/ 938709 w 3028217"/>
                <a:gd name="connsiteY122" fmla="*/ 433886 h 2962327"/>
                <a:gd name="connsiteX123" fmla="*/ 942519 w 3028217"/>
                <a:gd name="connsiteY123" fmla="*/ 446268 h 2962327"/>
                <a:gd name="connsiteX124" fmla="*/ 931089 w 3028217"/>
                <a:gd name="connsiteY124" fmla="*/ 449125 h 2962327"/>
                <a:gd name="connsiteX125" fmla="*/ 878701 w 3028217"/>
                <a:gd name="connsiteY125" fmla="*/ 449125 h 2962327"/>
                <a:gd name="connsiteX126" fmla="*/ 856794 w 3028217"/>
                <a:gd name="connsiteY126" fmla="*/ 443411 h 2962327"/>
                <a:gd name="connsiteX127" fmla="*/ 867271 w 3028217"/>
                <a:gd name="connsiteY127" fmla="*/ 412930 h 2962327"/>
                <a:gd name="connsiteX128" fmla="*/ 904419 w 3028217"/>
                <a:gd name="connsiteY128" fmla="*/ 389118 h 2962327"/>
                <a:gd name="connsiteX129" fmla="*/ 1062534 w 3028217"/>
                <a:gd name="connsiteY129" fmla="*/ 340541 h 2962327"/>
                <a:gd name="connsiteX130" fmla="*/ 1083489 w 3028217"/>
                <a:gd name="connsiteY130" fmla="*/ 353876 h 2962327"/>
                <a:gd name="connsiteX131" fmla="*/ 1053961 w 3028217"/>
                <a:gd name="connsiteY131" fmla="*/ 360543 h 2962327"/>
                <a:gd name="connsiteX132" fmla="*/ 1062534 w 3028217"/>
                <a:gd name="connsiteY132" fmla="*/ 340541 h 2962327"/>
                <a:gd name="connsiteX133" fmla="*/ 2471113 w 3028217"/>
                <a:gd name="connsiteY133" fmla="*/ 336025 h 2962327"/>
                <a:gd name="connsiteX134" fmla="*/ 2521763 w 3028217"/>
                <a:gd name="connsiteY134" fmla="*/ 370068 h 2962327"/>
                <a:gd name="connsiteX135" fmla="*/ 2848471 w 3028217"/>
                <a:gd name="connsiteY135" fmla="*/ 785358 h 2962327"/>
                <a:gd name="connsiteX136" fmla="*/ 2920861 w 3028217"/>
                <a:gd name="connsiteY136" fmla="*/ 940616 h 2962327"/>
                <a:gd name="connsiteX137" fmla="*/ 2926576 w 3028217"/>
                <a:gd name="connsiteY137" fmla="*/ 977763 h 2962327"/>
                <a:gd name="connsiteX138" fmla="*/ 2847518 w 3028217"/>
                <a:gd name="connsiteY138" fmla="*/ 938711 h 2962327"/>
                <a:gd name="connsiteX139" fmla="*/ 2864663 w 3028217"/>
                <a:gd name="connsiteY139" fmla="*/ 890133 h 2962327"/>
                <a:gd name="connsiteX140" fmla="*/ 2810371 w 3028217"/>
                <a:gd name="connsiteY140" fmla="*/ 908231 h 2962327"/>
                <a:gd name="connsiteX141" fmla="*/ 2757031 w 3028217"/>
                <a:gd name="connsiteY141" fmla="*/ 904421 h 2962327"/>
                <a:gd name="connsiteX142" fmla="*/ 2728456 w 3028217"/>
                <a:gd name="connsiteY142" fmla="*/ 916803 h 2962327"/>
                <a:gd name="connsiteX143" fmla="*/ 2707501 w 3028217"/>
                <a:gd name="connsiteY143" fmla="*/ 971096 h 2962327"/>
                <a:gd name="connsiteX144" fmla="*/ 2706548 w 3028217"/>
                <a:gd name="connsiteY144" fmla="*/ 1011101 h 2962327"/>
                <a:gd name="connsiteX145" fmla="*/ 2712263 w 3028217"/>
                <a:gd name="connsiteY145" fmla="*/ 1044438 h 2962327"/>
                <a:gd name="connsiteX146" fmla="*/ 2750438 w 3028217"/>
                <a:gd name="connsiteY146" fmla="*/ 1026892 h 2962327"/>
                <a:gd name="connsiteX147" fmla="*/ 2757317 w 3028217"/>
                <a:gd name="connsiteY147" fmla="*/ 1029909 h 2962327"/>
                <a:gd name="connsiteX148" fmla="*/ 2760842 w 3028217"/>
                <a:gd name="connsiteY148" fmla="*/ 1028246 h 2962327"/>
                <a:gd name="connsiteX149" fmla="*/ 2785607 w 3028217"/>
                <a:gd name="connsiteY149" fmla="*/ 1010148 h 2962327"/>
                <a:gd name="connsiteX150" fmla="*/ 2804538 w 3028217"/>
                <a:gd name="connsiteY150" fmla="*/ 1006457 h 2962327"/>
                <a:gd name="connsiteX151" fmla="*/ 2822755 w 3028217"/>
                <a:gd name="connsiteY151" fmla="*/ 1009196 h 2962327"/>
                <a:gd name="connsiteX152" fmla="*/ 2938959 w 3028217"/>
                <a:gd name="connsiteY152" fmla="*/ 1031103 h 2962327"/>
                <a:gd name="connsiteX153" fmla="*/ 2959915 w 3028217"/>
                <a:gd name="connsiteY153" fmla="*/ 1058726 h 2962327"/>
                <a:gd name="connsiteX154" fmla="*/ 3021827 w 3028217"/>
                <a:gd name="connsiteY154" fmla="*/ 1368288 h 2962327"/>
                <a:gd name="connsiteX155" fmla="*/ 3027542 w 3028217"/>
                <a:gd name="connsiteY155" fmla="*/ 1562598 h 2962327"/>
                <a:gd name="connsiteX156" fmla="*/ 3020874 w 3028217"/>
                <a:gd name="connsiteY156" fmla="*/ 1594983 h 2962327"/>
                <a:gd name="connsiteX157" fmla="*/ 2958009 w 3028217"/>
                <a:gd name="connsiteY157" fmla="*/ 1512116 h 2962327"/>
                <a:gd name="connsiteX158" fmla="*/ 2918005 w 3028217"/>
                <a:gd name="connsiteY158" fmla="*/ 1446393 h 2962327"/>
                <a:gd name="connsiteX159" fmla="*/ 2860855 w 3028217"/>
                <a:gd name="connsiteY159" fmla="*/ 1371146 h 2962327"/>
                <a:gd name="connsiteX160" fmla="*/ 2831327 w 3028217"/>
                <a:gd name="connsiteY160" fmla="*/ 1343523 h 2962327"/>
                <a:gd name="connsiteX161" fmla="*/ 2856092 w 3028217"/>
                <a:gd name="connsiteY161" fmla="*/ 1380671 h 2962327"/>
                <a:gd name="connsiteX162" fmla="*/ 2930387 w 3028217"/>
                <a:gd name="connsiteY162" fmla="*/ 1514021 h 2962327"/>
                <a:gd name="connsiteX163" fmla="*/ 2939912 w 3028217"/>
                <a:gd name="connsiteY163" fmla="*/ 1546406 h 2962327"/>
                <a:gd name="connsiteX164" fmla="*/ 2962772 w 3028217"/>
                <a:gd name="connsiteY164" fmla="*/ 1597841 h 2962327"/>
                <a:gd name="connsiteX165" fmla="*/ 2999919 w 3028217"/>
                <a:gd name="connsiteY165" fmla="*/ 1683566 h 2962327"/>
                <a:gd name="connsiteX166" fmla="*/ 3012302 w 3028217"/>
                <a:gd name="connsiteY166" fmla="*/ 1740716 h 2962327"/>
                <a:gd name="connsiteX167" fmla="*/ 2886572 w 3028217"/>
                <a:gd name="connsiteY167" fmla="*/ 2158864 h 2962327"/>
                <a:gd name="connsiteX168" fmla="*/ 2841805 w 3028217"/>
                <a:gd name="connsiteY168" fmla="*/ 2246493 h 2962327"/>
                <a:gd name="connsiteX169" fmla="*/ 2821802 w 3028217"/>
                <a:gd name="connsiteY169" fmla="*/ 2266496 h 2962327"/>
                <a:gd name="connsiteX170" fmla="*/ 2808467 w 3028217"/>
                <a:gd name="connsiteY170" fmla="*/ 2240778 h 2962327"/>
                <a:gd name="connsiteX171" fmla="*/ 2785607 w 3028217"/>
                <a:gd name="connsiteY171" fmla="*/ 2172198 h 2962327"/>
                <a:gd name="connsiteX172" fmla="*/ 2805609 w 3028217"/>
                <a:gd name="connsiteY172" fmla="*/ 2234111 h 2962327"/>
                <a:gd name="connsiteX173" fmla="*/ 2821802 w 3028217"/>
                <a:gd name="connsiteY173" fmla="*/ 2273164 h 2962327"/>
                <a:gd name="connsiteX174" fmla="*/ 2708455 w 3028217"/>
                <a:gd name="connsiteY174" fmla="*/ 2451281 h 2962327"/>
                <a:gd name="connsiteX175" fmla="*/ 2551292 w 3028217"/>
                <a:gd name="connsiteY175" fmla="*/ 2622731 h 2962327"/>
                <a:gd name="connsiteX176" fmla="*/ 2476997 w 3028217"/>
                <a:gd name="connsiteY176" fmla="*/ 2687501 h 2962327"/>
                <a:gd name="connsiteX177" fmla="*/ 2463662 w 3028217"/>
                <a:gd name="connsiteY177" fmla="*/ 2655116 h 2962327"/>
                <a:gd name="connsiteX178" fmla="*/ 2425562 w 3028217"/>
                <a:gd name="connsiteY178" fmla="*/ 2533196 h 2962327"/>
                <a:gd name="connsiteX179" fmla="*/ 2439849 w 3028217"/>
                <a:gd name="connsiteY179" fmla="*/ 2375081 h 2962327"/>
                <a:gd name="connsiteX180" fmla="*/ 2449374 w 3028217"/>
                <a:gd name="connsiteY180" fmla="*/ 2301739 h 2962327"/>
                <a:gd name="connsiteX181" fmla="*/ 2430324 w 3028217"/>
                <a:gd name="connsiteY181" fmla="*/ 2210298 h 2962327"/>
                <a:gd name="connsiteX182" fmla="*/ 2396987 w 3028217"/>
                <a:gd name="connsiteY182" fmla="*/ 2144576 h 2962327"/>
                <a:gd name="connsiteX183" fmla="*/ 2370317 w 3028217"/>
                <a:gd name="connsiteY183" fmla="*/ 2012178 h 2962327"/>
                <a:gd name="connsiteX184" fmla="*/ 2374127 w 3028217"/>
                <a:gd name="connsiteY184" fmla="*/ 1992176 h 2962327"/>
                <a:gd name="connsiteX185" fmla="*/ 2319834 w 3028217"/>
                <a:gd name="connsiteY185" fmla="*/ 1944551 h 2962327"/>
                <a:gd name="connsiteX186" fmla="*/ 2282687 w 3028217"/>
                <a:gd name="connsiteY186" fmla="*/ 1931216 h 2962327"/>
                <a:gd name="connsiteX187" fmla="*/ 2200772 w 3028217"/>
                <a:gd name="connsiteY187" fmla="*/ 1905498 h 2962327"/>
                <a:gd name="connsiteX188" fmla="*/ 2157909 w 3028217"/>
                <a:gd name="connsiteY188" fmla="*/ 1926453 h 2962327"/>
                <a:gd name="connsiteX189" fmla="*/ 2106474 w 3028217"/>
                <a:gd name="connsiteY189" fmla="*/ 1931216 h 2962327"/>
                <a:gd name="connsiteX190" fmla="*/ 2040752 w 3028217"/>
                <a:gd name="connsiteY190" fmla="*/ 1937883 h 2962327"/>
                <a:gd name="connsiteX191" fmla="*/ 1974077 w 3028217"/>
                <a:gd name="connsiteY191" fmla="*/ 1924548 h 2962327"/>
                <a:gd name="connsiteX192" fmla="*/ 1919784 w 3028217"/>
                <a:gd name="connsiteY192" fmla="*/ 1877876 h 2962327"/>
                <a:gd name="connsiteX193" fmla="*/ 1896924 w 3028217"/>
                <a:gd name="connsiteY193" fmla="*/ 1849301 h 2962327"/>
                <a:gd name="connsiteX194" fmla="*/ 1839774 w 3028217"/>
                <a:gd name="connsiteY194" fmla="*/ 1762623 h 2962327"/>
                <a:gd name="connsiteX195" fmla="*/ 1822629 w 3028217"/>
                <a:gd name="connsiteY195" fmla="*/ 1676898 h 2962327"/>
                <a:gd name="connsiteX196" fmla="*/ 1829297 w 3028217"/>
                <a:gd name="connsiteY196" fmla="*/ 1537833 h 2962327"/>
                <a:gd name="connsiteX197" fmla="*/ 1828344 w 3028217"/>
                <a:gd name="connsiteY197" fmla="*/ 1514973 h 2962327"/>
                <a:gd name="connsiteX198" fmla="*/ 1909307 w 3028217"/>
                <a:gd name="connsiteY198" fmla="*/ 1373051 h 2962327"/>
                <a:gd name="connsiteX199" fmla="*/ 1929309 w 3028217"/>
                <a:gd name="connsiteY199" fmla="*/ 1361621 h 2962327"/>
                <a:gd name="connsiteX200" fmla="*/ 1977887 w 3028217"/>
                <a:gd name="connsiteY200" fmla="*/ 1293041 h 2962327"/>
                <a:gd name="connsiteX201" fmla="*/ 2019797 w 3028217"/>
                <a:gd name="connsiteY201" fmla="*/ 1227318 h 2962327"/>
                <a:gd name="connsiteX202" fmla="*/ 2051229 w 3028217"/>
                <a:gd name="connsiteY202" fmla="*/ 1178741 h 2962327"/>
                <a:gd name="connsiteX203" fmla="*/ 2083614 w 3028217"/>
                <a:gd name="connsiteY203" fmla="*/ 1172073 h 2962327"/>
                <a:gd name="connsiteX204" fmla="*/ 2161719 w 3028217"/>
                <a:gd name="connsiteY204" fmla="*/ 1162548 h 2962327"/>
                <a:gd name="connsiteX205" fmla="*/ 2266494 w 3028217"/>
                <a:gd name="connsiteY205" fmla="*/ 1136831 h 2962327"/>
                <a:gd name="connsiteX206" fmla="*/ 2331264 w 3028217"/>
                <a:gd name="connsiteY206" fmla="*/ 1133021 h 2962327"/>
                <a:gd name="connsiteX207" fmla="*/ 2387462 w 3028217"/>
                <a:gd name="connsiteY207" fmla="*/ 1197791 h 2962327"/>
                <a:gd name="connsiteX208" fmla="*/ 2400797 w 3028217"/>
                <a:gd name="connsiteY208" fmla="*/ 1229223 h 2962327"/>
                <a:gd name="connsiteX209" fmla="*/ 2517002 w 3028217"/>
                <a:gd name="connsiteY209" fmla="*/ 1283516 h 2962327"/>
                <a:gd name="connsiteX210" fmla="*/ 2556055 w 3028217"/>
                <a:gd name="connsiteY210" fmla="*/ 1266371 h 2962327"/>
                <a:gd name="connsiteX211" fmla="*/ 2617967 w 3028217"/>
                <a:gd name="connsiteY211" fmla="*/ 1241606 h 2962327"/>
                <a:gd name="connsiteX212" fmla="*/ 2701787 w 3028217"/>
                <a:gd name="connsiteY212" fmla="*/ 1271133 h 2962327"/>
                <a:gd name="connsiteX213" fmla="*/ 2823707 w 3028217"/>
                <a:gd name="connsiteY213" fmla="*/ 1270181 h 2962327"/>
                <a:gd name="connsiteX214" fmla="*/ 2842757 w 3028217"/>
                <a:gd name="connsiteY214" fmla="*/ 1253988 h 2962327"/>
                <a:gd name="connsiteX215" fmla="*/ 2857997 w 3028217"/>
                <a:gd name="connsiteY215" fmla="*/ 1191123 h 2962327"/>
                <a:gd name="connsiteX216" fmla="*/ 2824659 w 3028217"/>
                <a:gd name="connsiteY216" fmla="*/ 1163501 h 2962327"/>
                <a:gd name="connsiteX217" fmla="*/ 2781797 w 3028217"/>
                <a:gd name="connsiteY217" fmla="*/ 1153023 h 2962327"/>
                <a:gd name="connsiteX218" fmla="*/ 2778142 w 3028217"/>
                <a:gd name="connsiteY218" fmla="*/ 1149005 h 2962327"/>
                <a:gd name="connsiteX219" fmla="*/ 2758579 w 3028217"/>
                <a:gd name="connsiteY219" fmla="*/ 1157637 h 2962327"/>
                <a:gd name="connsiteX220" fmla="*/ 2684641 w 3028217"/>
                <a:gd name="connsiteY220" fmla="*/ 1122543 h 2962327"/>
                <a:gd name="connsiteX221" fmla="*/ 2664638 w 3028217"/>
                <a:gd name="connsiteY221" fmla="*/ 1083491 h 2962327"/>
                <a:gd name="connsiteX222" fmla="*/ 2646541 w 3028217"/>
                <a:gd name="connsiteY222" fmla="*/ 1054916 h 2962327"/>
                <a:gd name="connsiteX223" fmla="*/ 2610346 w 3028217"/>
                <a:gd name="connsiteY223" fmla="*/ 1080633 h 2962327"/>
                <a:gd name="connsiteX224" fmla="*/ 2609202 w 3028217"/>
                <a:gd name="connsiteY224" fmla="*/ 1082346 h 2962327"/>
                <a:gd name="connsiteX225" fmla="*/ 2613204 w 3028217"/>
                <a:gd name="connsiteY225" fmla="*/ 1086348 h 2962327"/>
                <a:gd name="connsiteX226" fmla="*/ 2632254 w 3028217"/>
                <a:gd name="connsiteY226" fmla="*/ 1108255 h 2962327"/>
                <a:gd name="connsiteX227" fmla="*/ 2609394 w 3028217"/>
                <a:gd name="connsiteY227" fmla="*/ 1145403 h 2962327"/>
                <a:gd name="connsiteX228" fmla="*/ 2584629 w 3028217"/>
                <a:gd name="connsiteY228" fmla="*/ 1132068 h 2962327"/>
                <a:gd name="connsiteX229" fmla="*/ 2566055 w 3028217"/>
                <a:gd name="connsiteY229" fmla="*/ 1095397 h 2962327"/>
                <a:gd name="connsiteX230" fmla="*/ 2558490 w 3028217"/>
                <a:gd name="connsiteY230" fmla="*/ 1083461 h 2962327"/>
                <a:gd name="connsiteX231" fmla="*/ 2545576 w 3028217"/>
                <a:gd name="connsiteY231" fmla="*/ 1071108 h 2962327"/>
                <a:gd name="connsiteX232" fmla="*/ 2536051 w 3028217"/>
                <a:gd name="connsiteY232" fmla="*/ 1061583 h 2962327"/>
                <a:gd name="connsiteX233" fmla="*/ 2429371 w 3028217"/>
                <a:gd name="connsiteY233" fmla="*/ 952046 h 2962327"/>
                <a:gd name="connsiteX234" fmla="*/ 2417941 w 3028217"/>
                <a:gd name="connsiteY234" fmla="*/ 944426 h 2962327"/>
                <a:gd name="connsiteX235" fmla="*/ 2407463 w 3028217"/>
                <a:gd name="connsiteY235" fmla="*/ 947283 h 2962327"/>
                <a:gd name="connsiteX236" fmla="*/ 2469376 w 3028217"/>
                <a:gd name="connsiteY236" fmla="*/ 1014911 h 2962327"/>
                <a:gd name="connsiteX237" fmla="*/ 2509381 w 3028217"/>
                <a:gd name="connsiteY237" fmla="*/ 1044438 h 2962327"/>
                <a:gd name="connsiteX238" fmla="*/ 2504618 w 3028217"/>
                <a:gd name="connsiteY238" fmla="*/ 1057773 h 2962327"/>
                <a:gd name="connsiteX239" fmla="*/ 2488426 w 3028217"/>
                <a:gd name="connsiteY239" fmla="*/ 1077776 h 2962327"/>
                <a:gd name="connsiteX240" fmla="*/ 2476996 w 3028217"/>
                <a:gd name="connsiteY240" fmla="*/ 1084443 h 2962327"/>
                <a:gd name="connsiteX241" fmla="*/ 2356028 w 3028217"/>
                <a:gd name="connsiteY241" fmla="*/ 985383 h 2962327"/>
                <a:gd name="connsiteX242" fmla="*/ 2317928 w 3028217"/>
                <a:gd name="connsiteY242" fmla="*/ 978716 h 2962327"/>
                <a:gd name="connsiteX243" fmla="*/ 2295068 w 3028217"/>
                <a:gd name="connsiteY243" fmla="*/ 993003 h 2962327"/>
                <a:gd name="connsiteX244" fmla="*/ 2196008 w 3028217"/>
                <a:gd name="connsiteY244" fmla="*/ 1057773 h 2962327"/>
                <a:gd name="connsiteX245" fmla="*/ 2181721 w 3028217"/>
                <a:gd name="connsiteY245" fmla="*/ 1087301 h 2962327"/>
                <a:gd name="connsiteX246" fmla="*/ 2105521 w 3028217"/>
                <a:gd name="connsiteY246" fmla="*/ 1157786 h 2962327"/>
                <a:gd name="connsiteX247" fmla="*/ 2053133 w 3028217"/>
                <a:gd name="connsiteY247" fmla="*/ 1155881 h 2962327"/>
                <a:gd name="connsiteX248" fmla="*/ 2036941 w 3028217"/>
                <a:gd name="connsiteY248" fmla="*/ 1136831 h 2962327"/>
                <a:gd name="connsiteX249" fmla="*/ 2008366 w 3028217"/>
                <a:gd name="connsiteY249" fmla="*/ 1131116 h 2962327"/>
                <a:gd name="connsiteX250" fmla="*/ 2001698 w 3028217"/>
                <a:gd name="connsiteY250" fmla="*/ 1074918 h 2962327"/>
                <a:gd name="connsiteX251" fmla="*/ 2008366 w 3028217"/>
                <a:gd name="connsiteY251" fmla="*/ 1001576 h 2962327"/>
                <a:gd name="connsiteX252" fmla="*/ 2035988 w 3028217"/>
                <a:gd name="connsiteY252" fmla="*/ 977763 h 2962327"/>
                <a:gd name="connsiteX253" fmla="*/ 2107426 w 3028217"/>
                <a:gd name="connsiteY253" fmla="*/ 983478 h 2962327"/>
                <a:gd name="connsiteX254" fmla="*/ 2148383 w 3028217"/>
                <a:gd name="connsiteY254" fmla="*/ 975858 h 2962327"/>
                <a:gd name="connsiteX255" fmla="*/ 2150288 w 3028217"/>
                <a:gd name="connsiteY255" fmla="*/ 913946 h 2962327"/>
                <a:gd name="connsiteX256" fmla="*/ 2112188 w 3028217"/>
                <a:gd name="connsiteY256" fmla="*/ 876798 h 2962327"/>
                <a:gd name="connsiteX257" fmla="*/ 2096948 w 3028217"/>
                <a:gd name="connsiteY257" fmla="*/ 862511 h 2962327"/>
                <a:gd name="connsiteX258" fmla="*/ 2118856 w 3028217"/>
                <a:gd name="connsiteY258" fmla="*/ 849176 h 2962327"/>
                <a:gd name="connsiteX259" fmla="*/ 2206486 w 3028217"/>
                <a:gd name="connsiteY259" fmla="*/ 810123 h 2962327"/>
                <a:gd name="connsiteX260" fmla="*/ 2308403 w 3028217"/>
                <a:gd name="connsiteY260" fmla="*/ 731066 h 2962327"/>
                <a:gd name="connsiteX261" fmla="*/ 2321738 w 3028217"/>
                <a:gd name="connsiteY261" fmla="*/ 708206 h 2962327"/>
                <a:gd name="connsiteX262" fmla="*/ 2311261 w 3028217"/>
                <a:gd name="connsiteY262" fmla="*/ 679631 h 2962327"/>
                <a:gd name="connsiteX263" fmla="*/ 2320786 w 3028217"/>
                <a:gd name="connsiteY263" fmla="*/ 643436 h 2962327"/>
                <a:gd name="connsiteX264" fmla="*/ 2338883 w 3028217"/>
                <a:gd name="connsiteY264" fmla="*/ 638673 h 2962327"/>
                <a:gd name="connsiteX265" fmla="*/ 2343646 w 3028217"/>
                <a:gd name="connsiteY265" fmla="*/ 675821 h 2962327"/>
                <a:gd name="connsiteX266" fmla="*/ 2348408 w 3028217"/>
                <a:gd name="connsiteY266" fmla="*/ 699633 h 2962327"/>
                <a:gd name="connsiteX267" fmla="*/ 2376031 w 3028217"/>
                <a:gd name="connsiteY267" fmla="*/ 706301 h 2962327"/>
                <a:gd name="connsiteX268" fmla="*/ 2385556 w 3028217"/>
                <a:gd name="connsiteY268" fmla="*/ 704396 h 2962327"/>
                <a:gd name="connsiteX269" fmla="*/ 2454136 w 3028217"/>
                <a:gd name="connsiteY269" fmla="*/ 698681 h 2962327"/>
                <a:gd name="connsiteX270" fmla="*/ 2476996 w 3028217"/>
                <a:gd name="connsiteY270" fmla="*/ 692013 h 2962327"/>
                <a:gd name="connsiteX271" fmla="*/ 2517953 w 3028217"/>
                <a:gd name="connsiteY271" fmla="*/ 648198 h 2962327"/>
                <a:gd name="connsiteX272" fmla="*/ 2563673 w 3028217"/>
                <a:gd name="connsiteY272" fmla="*/ 626291 h 2962327"/>
                <a:gd name="connsiteX273" fmla="*/ 2554148 w 3028217"/>
                <a:gd name="connsiteY273" fmla="*/ 585333 h 2962327"/>
                <a:gd name="connsiteX274" fmla="*/ 2572928 w 3028217"/>
                <a:gd name="connsiteY274" fmla="*/ 573708 h 2962327"/>
                <a:gd name="connsiteX275" fmla="*/ 2586098 w 3028217"/>
                <a:gd name="connsiteY275" fmla="*/ 571735 h 2962327"/>
                <a:gd name="connsiteX276" fmla="*/ 2586726 w 3028217"/>
                <a:gd name="connsiteY276" fmla="*/ 571671 h 2962327"/>
                <a:gd name="connsiteX277" fmla="*/ 2624633 w 3028217"/>
                <a:gd name="connsiteY277" fmla="*/ 568188 h 2962327"/>
                <a:gd name="connsiteX278" fmla="*/ 2630348 w 3028217"/>
                <a:gd name="connsiteY278" fmla="*/ 563426 h 2962327"/>
                <a:gd name="connsiteX279" fmla="*/ 2633206 w 3028217"/>
                <a:gd name="connsiteY279" fmla="*/ 563426 h 2962327"/>
                <a:gd name="connsiteX280" fmla="*/ 2626538 w 3028217"/>
                <a:gd name="connsiteY280" fmla="*/ 563426 h 2962327"/>
                <a:gd name="connsiteX281" fmla="*/ 2593082 w 3028217"/>
                <a:gd name="connsiteY281" fmla="*/ 570689 h 2962327"/>
                <a:gd name="connsiteX282" fmla="*/ 2586098 w 3028217"/>
                <a:gd name="connsiteY282" fmla="*/ 571735 h 2962327"/>
                <a:gd name="connsiteX283" fmla="*/ 2574151 w 3028217"/>
                <a:gd name="connsiteY283" fmla="*/ 572951 h 2962327"/>
                <a:gd name="connsiteX284" fmla="*/ 2572928 w 3028217"/>
                <a:gd name="connsiteY284" fmla="*/ 573708 h 2962327"/>
                <a:gd name="connsiteX285" fmla="*/ 2558911 w 3028217"/>
                <a:gd name="connsiteY285" fmla="*/ 575808 h 2962327"/>
                <a:gd name="connsiteX286" fmla="*/ 2506523 w 3028217"/>
                <a:gd name="connsiteY286" fmla="*/ 541518 h 2962327"/>
                <a:gd name="connsiteX287" fmla="*/ 2512238 w 3028217"/>
                <a:gd name="connsiteY287" fmla="*/ 480558 h 2962327"/>
                <a:gd name="connsiteX288" fmla="*/ 2533193 w 3028217"/>
                <a:gd name="connsiteY288" fmla="*/ 458651 h 2962327"/>
                <a:gd name="connsiteX289" fmla="*/ 2534146 w 3028217"/>
                <a:gd name="connsiteY289" fmla="*/ 440553 h 2962327"/>
                <a:gd name="connsiteX290" fmla="*/ 2513191 w 3028217"/>
                <a:gd name="connsiteY290" fmla="*/ 445316 h 2962327"/>
                <a:gd name="connsiteX291" fmla="*/ 2464613 w 3028217"/>
                <a:gd name="connsiteY291" fmla="*/ 509133 h 2962327"/>
                <a:gd name="connsiteX292" fmla="*/ 2467471 w 3028217"/>
                <a:gd name="connsiteY292" fmla="*/ 551996 h 2962327"/>
                <a:gd name="connsiteX293" fmla="*/ 2468423 w 3028217"/>
                <a:gd name="connsiteY293" fmla="*/ 597716 h 2962327"/>
                <a:gd name="connsiteX294" fmla="*/ 2453183 w 3028217"/>
                <a:gd name="connsiteY294" fmla="*/ 638673 h 2962327"/>
                <a:gd name="connsiteX295" fmla="*/ 2423656 w 3028217"/>
                <a:gd name="connsiteY295" fmla="*/ 676773 h 2962327"/>
                <a:gd name="connsiteX296" fmla="*/ 2389366 w 3028217"/>
                <a:gd name="connsiteY296" fmla="*/ 683441 h 2962327"/>
                <a:gd name="connsiteX297" fmla="*/ 2383651 w 3028217"/>
                <a:gd name="connsiteY297" fmla="*/ 659628 h 2962327"/>
                <a:gd name="connsiteX298" fmla="*/ 2367458 w 3028217"/>
                <a:gd name="connsiteY298" fmla="*/ 627243 h 2962327"/>
                <a:gd name="connsiteX299" fmla="*/ 2308403 w 3028217"/>
                <a:gd name="connsiteY299" fmla="*/ 612003 h 2962327"/>
                <a:gd name="connsiteX300" fmla="*/ 2270303 w 3028217"/>
                <a:gd name="connsiteY300" fmla="*/ 571046 h 2962327"/>
                <a:gd name="connsiteX301" fmla="*/ 2260778 w 3028217"/>
                <a:gd name="connsiteY301" fmla="*/ 543423 h 2962327"/>
                <a:gd name="connsiteX302" fmla="*/ 2259826 w 3028217"/>
                <a:gd name="connsiteY302" fmla="*/ 522468 h 2962327"/>
                <a:gd name="connsiteX303" fmla="*/ 2390318 w 3028217"/>
                <a:gd name="connsiteY303" fmla="*/ 385308 h 2962327"/>
                <a:gd name="connsiteX304" fmla="*/ 2416988 w 3028217"/>
                <a:gd name="connsiteY304" fmla="*/ 357686 h 2962327"/>
                <a:gd name="connsiteX305" fmla="*/ 2417941 w 3028217"/>
                <a:gd name="connsiteY305" fmla="*/ 351971 h 2962327"/>
                <a:gd name="connsiteX306" fmla="*/ 2424608 w 3028217"/>
                <a:gd name="connsiteY306" fmla="*/ 353876 h 2962327"/>
                <a:gd name="connsiteX307" fmla="*/ 2452245 w 3028217"/>
                <a:gd name="connsiteY307" fmla="*/ 336582 h 2962327"/>
                <a:gd name="connsiteX308" fmla="*/ 2471113 w 3028217"/>
                <a:gd name="connsiteY308" fmla="*/ 336025 h 2962327"/>
                <a:gd name="connsiteX309" fmla="*/ 761544 w 3028217"/>
                <a:gd name="connsiteY309" fmla="*/ 194808 h 2962327"/>
                <a:gd name="connsiteX310" fmla="*/ 773926 w 3028217"/>
                <a:gd name="connsiteY310" fmla="*/ 216716 h 2962327"/>
                <a:gd name="connsiteX311" fmla="*/ 773926 w 3028217"/>
                <a:gd name="connsiteY311" fmla="*/ 278628 h 2962327"/>
                <a:gd name="connsiteX312" fmla="*/ 687249 w 3028217"/>
                <a:gd name="connsiteY312" fmla="*/ 293868 h 2962327"/>
                <a:gd name="connsiteX313" fmla="*/ 671056 w 3028217"/>
                <a:gd name="connsiteY313" fmla="*/ 292916 h 2962327"/>
                <a:gd name="connsiteX314" fmla="*/ 640576 w 3028217"/>
                <a:gd name="connsiteY314" fmla="*/ 298631 h 2962327"/>
                <a:gd name="connsiteX315" fmla="*/ 603429 w 3028217"/>
                <a:gd name="connsiteY315" fmla="*/ 291011 h 2962327"/>
                <a:gd name="connsiteX316" fmla="*/ 715824 w 3028217"/>
                <a:gd name="connsiteY316" fmla="*/ 211953 h 2962327"/>
                <a:gd name="connsiteX317" fmla="*/ 727254 w 3028217"/>
                <a:gd name="connsiteY317" fmla="*/ 215763 h 2962327"/>
                <a:gd name="connsiteX318" fmla="*/ 761544 w 3028217"/>
                <a:gd name="connsiteY318" fmla="*/ 194808 h 2962327"/>
                <a:gd name="connsiteX319" fmla="*/ 873343 w 3028217"/>
                <a:gd name="connsiteY319" fmla="*/ 184331 h 2962327"/>
                <a:gd name="connsiteX320" fmla="*/ 891083 w 3028217"/>
                <a:gd name="connsiteY320" fmla="*/ 191951 h 2962327"/>
                <a:gd name="connsiteX321" fmla="*/ 888226 w 3028217"/>
                <a:gd name="connsiteY321" fmla="*/ 217668 h 2962327"/>
                <a:gd name="connsiteX322" fmla="*/ 879241 w 3028217"/>
                <a:gd name="connsiteY322" fmla="*/ 234820 h 2962327"/>
                <a:gd name="connsiteX323" fmla="*/ 895370 w 3028217"/>
                <a:gd name="connsiteY323" fmla="*/ 235036 h 2962327"/>
                <a:gd name="connsiteX324" fmla="*/ 899656 w 3028217"/>
                <a:gd name="connsiteY324" fmla="*/ 266246 h 2962327"/>
                <a:gd name="connsiteX325" fmla="*/ 892988 w 3028217"/>
                <a:gd name="connsiteY325" fmla="*/ 303393 h 2962327"/>
                <a:gd name="connsiteX326" fmla="*/ 905371 w 3028217"/>
                <a:gd name="connsiteY326" fmla="*/ 303393 h 2962327"/>
                <a:gd name="connsiteX327" fmla="*/ 915848 w 3028217"/>
                <a:gd name="connsiteY327" fmla="*/ 337683 h 2962327"/>
                <a:gd name="connsiteX328" fmla="*/ 946328 w 3028217"/>
                <a:gd name="connsiteY328" fmla="*/ 324348 h 2962327"/>
                <a:gd name="connsiteX329" fmla="*/ 973409 w 3028217"/>
                <a:gd name="connsiteY329" fmla="*/ 303804 h 2962327"/>
                <a:gd name="connsiteX330" fmla="*/ 975260 w 3028217"/>
                <a:gd name="connsiteY330" fmla="*/ 292796 h 2962327"/>
                <a:gd name="connsiteX331" fmla="*/ 965378 w 3028217"/>
                <a:gd name="connsiteY331" fmla="*/ 281485 h 2962327"/>
                <a:gd name="connsiteX332" fmla="*/ 962521 w 3028217"/>
                <a:gd name="connsiteY332" fmla="*/ 233860 h 2962327"/>
                <a:gd name="connsiteX333" fmla="*/ 1013956 w 3028217"/>
                <a:gd name="connsiteY333" fmla="*/ 203380 h 2962327"/>
                <a:gd name="connsiteX334" fmla="*/ 1028243 w 3028217"/>
                <a:gd name="connsiteY334" fmla="*/ 200165 h 2962327"/>
                <a:gd name="connsiteX335" fmla="*/ 1042531 w 3028217"/>
                <a:gd name="connsiteY335" fmla="*/ 206238 h 2962327"/>
                <a:gd name="connsiteX336" fmla="*/ 1016813 w 3028217"/>
                <a:gd name="connsiteY336" fmla="*/ 234813 h 2962327"/>
                <a:gd name="connsiteX337" fmla="*/ 1075868 w 3028217"/>
                <a:gd name="connsiteY337" fmla="*/ 204333 h 2962327"/>
                <a:gd name="connsiteX338" fmla="*/ 1095871 w 3028217"/>
                <a:gd name="connsiteY338" fmla="*/ 204333 h 2962327"/>
                <a:gd name="connsiteX339" fmla="*/ 1099681 w 3028217"/>
                <a:gd name="connsiteY339" fmla="*/ 232908 h 2962327"/>
                <a:gd name="connsiteX340" fmla="*/ 1133971 w 3028217"/>
                <a:gd name="connsiteY340" fmla="*/ 231003 h 2962327"/>
                <a:gd name="connsiteX341" fmla="*/ 1151116 w 3028217"/>
                <a:gd name="connsiteY341" fmla="*/ 238623 h 2962327"/>
                <a:gd name="connsiteX342" fmla="*/ 1205408 w 3028217"/>
                <a:gd name="connsiteY342" fmla="*/ 287200 h 2962327"/>
                <a:gd name="connsiteX343" fmla="*/ 1198741 w 3028217"/>
                <a:gd name="connsiteY343" fmla="*/ 334825 h 2962327"/>
                <a:gd name="connsiteX344" fmla="*/ 1248271 w 3028217"/>
                <a:gd name="connsiteY344" fmla="*/ 377688 h 2962327"/>
                <a:gd name="connsiteX345" fmla="*/ 1246366 w 3028217"/>
                <a:gd name="connsiteY345" fmla="*/ 402453 h 2962327"/>
                <a:gd name="connsiteX346" fmla="*/ 1187311 w 3028217"/>
                <a:gd name="connsiteY346" fmla="*/ 402453 h 2962327"/>
                <a:gd name="connsiteX347" fmla="*/ 1171118 w 3028217"/>
                <a:gd name="connsiteY347" fmla="*/ 396738 h 2962327"/>
                <a:gd name="connsiteX348" fmla="*/ 1171118 w 3028217"/>
                <a:gd name="connsiteY348" fmla="*/ 431028 h 2962327"/>
                <a:gd name="connsiteX349" fmla="*/ 1151116 w 3028217"/>
                <a:gd name="connsiteY349" fmla="*/ 479605 h 2962327"/>
                <a:gd name="connsiteX350" fmla="*/ 1136828 w 3028217"/>
                <a:gd name="connsiteY350" fmla="*/ 476748 h 2962327"/>
                <a:gd name="connsiteX351" fmla="*/ 1136828 w 3028217"/>
                <a:gd name="connsiteY351" fmla="*/ 487225 h 2962327"/>
                <a:gd name="connsiteX352" fmla="*/ 1118731 w 3028217"/>
                <a:gd name="connsiteY352" fmla="*/ 497703 h 2962327"/>
                <a:gd name="connsiteX353" fmla="*/ 1066343 w 3028217"/>
                <a:gd name="connsiteY353" fmla="*/ 455793 h 2962327"/>
                <a:gd name="connsiteX354" fmla="*/ 1016813 w 3028217"/>
                <a:gd name="connsiteY354" fmla="*/ 433885 h 2962327"/>
                <a:gd name="connsiteX355" fmla="*/ 996811 w 3028217"/>
                <a:gd name="connsiteY355" fmla="*/ 428170 h 2962327"/>
                <a:gd name="connsiteX356" fmla="*/ 1013003 w 3028217"/>
                <a:gd name="connsiteY356" fmla="*/ 411978 h 2962327"/>
                <a:gd name="connsiteX357" fmla="*/ 1109206 w 3028217"/>
                <a:gd name="connsiteY357" fmla="*/ 369115 h 2962327"/>
                <a:gd name="connsiteX358" fmla="*/ 1089203 w 3028217"/>
                <a:gd name="connsiteY358" fmla="*/ 307203 h 2962327"/>
                <a:gd name="connsiteX359" fmla="*/ 1077773 w 3028217"/>
                <a:gd name="connsiteY359" fmla="*/ 291010 h 2962327"/>
                <a:gd name="connsiteX360" fmla="*/ 1016813 w 3028217"/>
                <a:gd name="connsiteY360" fmla="*/ 292915 h 2962327"/>
                <a:gd name="connsiteX361" fmla="*/ 1007169 w 3028217"/>
                <a:gd name="connsiteY361" fmla="*/ 296011 h 2962327"/>
                <a:gd name="connsiteX362" fmla="*/ 1007866 w 3028217"/>
                <a:gd name="connsiteY362" fmla="*/ 302667 h 2962327"/>
                <a:gd name="connsiteX363" fmla="*/ 1009193 w 3028217"/>
                <a:gd name="connsiteY363" fmla="*/ 303393 h 2962327"/>
                <a:gd name="connsiteX364" fmla="*/ 962521 w 3028217"/>
                <a:gd name="connsiteY364" fmla="*/ 370068 h 2962327"/>
                <a:gd name="connsiteX365" fmla="*/ 905371 w 3028217"/>
                <a:gd name="connsiteY365" fmla="*/ 371973 h 2962327"/>
                <a:gd name="connsiteX366" fmla="*/ 868223 w 3028217"/>
                <a:gd name="connsiteY366" fmla="*/ 410073 h 2962327"/>
                <a:gd name="connsiteX367" fmla="*/ 836791 w 3028217"/>
                <a:gd name="connsiteY367" fmla="*/ 426266 h 2962327"/>
                <a:gd name="connsiteX368" fmla="*/ 816788 w 3028217"/>
                <a:gd name="connsiteY368" fmla="*/ 424361 h 2962327"/>
                <a:gd name="connsiteX369" fmla="*/ 677723 w 3028217"/>
                <a:gd name="connsiteY369" fmla="*/ 507228 h 2962327"/>
                <a:gd name="connsiteX370" fmla="*/ 668198 w 3028217"/>
                <a:gd name="connsiteY370" fmla="*/ 553901 h 2962327"/>
                <a:gd name="connsiteX371" fmla="*/ 662483 w 3028217"/>
                <a:gd name="connsiteY371" fmla="*/ 586286 h 2962327"/>
                <a:gd name="connsiteX372" fmla="*/ 716776 w 3028217"/>
                <a:gd name="connsiteY372" fmla="*/ 612956 h 2962327"/>
                <a:gd name="connsiteX373" fmla="*/ 771068 w 3028217"/>
                <a:gd name="connsiteY373" fmla="*/ 645341 h 2962327"/>
                <a:gd name="connsiteX374" fmla="*/ 782498 w 3028217"/>
                <a:gd name="connsiteY374" fmla="*/ 667248 h 2962327"/>
                <a:gd name="connsiteX375" fmla="*/ 772973 w 3028217"/>
                <a:gd name="connsiteY375" fmla="*/ 726303 h 2962327"/>
                <a:gd name="connsiteX376" fmla="*/ 805358 w 3028217"/>
                <a:gd name="connsiteY376" fmla="*/ 736781 h 2962327"/>
                <a:gd name="connsiteX377" fmla="*/ 828218 w 3028217"/>
                <a:gd name="connsiteY377" fmla="*/ 689156 h 2962327"/>
                <a:gd name="connsiteX378" fmla="*/ 858698 w 3028217"/>
                <a:gd name="connsiteY378" fmla="*/ 652961 h 2962327"/>
                <a:gd name="connsiteX379" fmla="*/ 901561 w 3028217"/>
                <a:gd name="connsiteY379" fmla="*/ 573903 h 2962327"/>
                <a:gd name="connsiteX380" fmla="*/ 904418 w 3028217"/>
                <a:gd name="connsiteY380" fmla="*/ 561521 h 2962327"/>
                <a:gd name="connsiteX381" fmla="*/ 953948 w 3028217"/>
                <a:gd name="connsiteY381" fmla="*/ 491988 h 2962327"/>
                <a:gd name="connsiteX382" fmla="*/ 968236 w 3028217"/>
                <a:gd name="connsiteY382" fmla="*/ 478653 h 2962327"/>
                <a:gd name="connsiteX383" fmla="*/ 1049198 w 3028217"/>
                <a:gd name="connsiteY383" fmla="*/ 512943 h 2962327"/>
                <a:gd name="connsiteX384" fmla="*/ 1063486 w 3028217"/>
                <a:gd name="connsiteY384" fmla="*/ 539613 h 2962327"/>
                <a:gd name="connsiteX385" fmla="*/ 1067296 w 3028217"/>
                <a:gd name="connsiteY385" fmla="*/ 583428 h 2962327"/>
                <a:gd name="connsiteX386" fmla="*/ 1112063 w 3028217"/>
                <a:gd name="connsiteY386" fmla="*/ 568188 h 2962327"/>
                <a:gd name="connsiteX387" fmla="*/ 1146353 w 3028217"/>
                <a:gd name="connsiteY387" fmla="*/ 580571 h 2962327"/>
                <a:gd name="connsiteX388" fmla="*/ 1151116 w 3028217"/>
                <a:gd name="connsiteY388" fmla="*/ 616766 h 2962327"/>
                <a:gd name="connsiteX389" fmla="*/ 1193026 w 3028217"/>
                <a:gd name="connsiteY389" fmla="*/ 684393 h 2962327"/>
                <a:gd name="connsiteX390" fmla="*/ 1182905 w 3028217"/>
                <a:gd name="connsiteY390" fmla="*/ 697847 h 2962327"/>
                <a:gd name="connsiteX391" fmla="*/ 1179024 w 3028217"/>
                <a:gd name="connsiteY391" fmla="*/ 699159 h 2962327"/>
                <a:gd name="connsiteX392" fmla="*/ 1177845 w 3028217"/>
                <a:gd name="connsiteY392" fmla="*/ 699023 h 2962327"/>
                <a:gd name="connsiteX393" fmla="*/ 1166356 w 3028217"/>
                <a:gd name="connsiteY393" fmla="*/ 703443 h 2962327"/>
                <a:gd name="connsiteX394" fmla="*/ 1179024 w 3028217"/>
                <a:gd name="connsiteY394" fmla="*/ 699159 h 2962327"/>
                <a:gd name="connsiteX395" fmla="*/ 1188263 w 3028217"/>
                <a:gd name="connsiteY395" fmla="*/ 700229 h 2962327"/>
                <a:gd name="connsiteX396" fmla="*/ 1207313 w 3028217"/>
                <a:gd name="connsiteY396" fmla="*/ 712016 h 2962327"/>
                <a:gd name="connsiteX397" fmla="*/ 1205051 w 3028217"/>
                <a:gd name="connsiteY397" fmla="*/ 754402 h 2962327"/>
                <a:gd name="connsiteX398" fmla="*/ 1180854 w 3028217"/>
                <a:gd name="connsiteY398" fmla="*/ 787924 h 2962327"/>
                <a:gd name="connsiteX399" fmla="*/ 1187073 w 3028217"/>
                <a:gd name="connsiteY399" fmla="*/ 807504 h 2962327"/>
                <a:gd name="connsiteX400" fmla="*/ 1206361 w 3028217"/>
                <a:gd name="connsiteY400" fmla="*/ 814886 h 2962327"/>
                <a:gd name="connsiteX401" fmla="*/ 1213981 w 3028217"/>
                <a:gd name="connsiteY401" fmla="*/ 828221 h 2962327"/>
                <a:gd name="connsiteX402" fmla="*/ 1172071 w 3028217"/>
                <a:gd name="connsiteY402" fmla="*/ 862511 h 2962327"/>
                <a:gd name="connsiteX403" fmla="*/ 1115874 w 3028217"/>
                <a:gd name="connsiteY403" fmla="*/ 854891 h 2962327"/>
                <a:gd name="connsiteX404" fmla="*/ 1148259 w 3028217"/>
                <a:gd name="connsiteY404" fmla="*/ 807266 h 2962327"/>
                <a:gd name="connsiteX405" fmla="*/ 1173024 w 3028217"/>
                <a:gd name="connsiteY405" fmla="*/ 780596 h 2962327"/>
                <a:gd name="connsiteX406" fmla="*/ 1173125 w 3028217"/>
                <a:gd name="connsiteY406" fmla="*/ 780684 h 2962327"/>
                <a:gd name="connsiteX407" fmla="*/ 1174333 w 3028217"/>
                <a:gd name="connsiteY407" fmla="*/ 770475 h 2962327"/>
                <a:gd name="connsiteX408" fmla="*/ 1163498 w 3028217"/>
                <a:gd name="connsiteY408" fmla="*/ 767261 h 2962327"/>
                <a:gd name="connsiteX409" fmla="*/ 1124446 w 3028217"/>
                <a:gd name="connsiteY409" fmla="*/ 787263 h 2962327"/>
                <a:gd name="connsiteX410" fmla="*/ 1043483 w 3028217"/>
                <a:gd name="connsiteY410" fmla="*/ 789168 h 2962327"/>
                <a:gd name="connsiteX411" fmla="*/ 993953 w 3028217"/>
                <a:gd name="connsiteY411" fmla="*/ 794883 h 2962327"/>
                <a:gd name="connsiteX412" fmla="*/ 959663 w 3028217"/>
                <a:gd name="connsiteY412" fmla="*/ 814886 h 2962327"/>
                <a:gd name="connsiteX413" fmla="*/ 929183 w 3028217"/>
                <a:gd name="connsiteY413" fmla="*/ 839651 h 2962327"/>
                <a:gd name="connsiteX414" fmla="*/ 925100 w 3028217"/>
                <a:gd name="connsiteY414" fmla="*/ 843462 h 2962327"/>
                <a:gd name="connsiteX415" fmla="*/ 915848 w 3028217"/>
                <a:gd name="connsiteY415" fmla="*/ 851081 h 2962327"/>
                <a:gd name="connsiteX416" fmla="*/ 912991 w 3028217"/>
                <a:gd name="connsiteY416" fmla="*/ 851081 h 2962327"/>
                <a:gd name="connsiteX417" fmla="*/ 914896 w 3028217"/>
                <a:gd name="connsiteY417" fmla="*/ 852986 h 2962327"/>
                <a:gd name="connsiteX418" fmla="*/ 925100 w 3028217"/>
                <a:gd name="connsiteY418" fmla="*/ 843462 h 2962327"/>
                <a:gd name="connsiteX419" fmla="*/ 932041 w 3028217"/>
                <a:gd name="connsiteY419" fmla="*/ 837746 h 2962327"/>
                <a:gd name="connsiteX420" fmla="*/ 972998 w 3028217"/>
                <a:gd name="connsiteY420" fmla="*/ 820601 h 2962327"/>
                <a:gd name="connsiteX421" fmla="*/ 992048 w 3028217"/>
                <a:gd name="connsiteY421" fmla="*/ 814886 h 2962327"/>
                <a:gd name="connsiteX422" fmla="*/ 1023481 w 3028217"/>
                <a:gd name="connsiteY422" fmla="*/ 819648 h 2962327"/>
                <a:gd name="connsiteX423" fmla="*/ 1005383 w 3028217"/>
                <a:gd name="connsiteY423" fmla="*/ 842508 h 2962327"/>
                <a:gd name="connsiteX424" fmla="*/ 1006336 w 3028217"/>
                <a:gd name="connsiteY424" fmla="*/ 854891 h 2962327"/>
                <a:gd name="connsiteX425" fmla="*/ 1005383 w 3028217"/>
                <a:gd name="connsiteY425" fmla="*/ 889181 h 2962327"/>
                <a:gd name="connsiteX426" fmla="*/ 984428 w 3028217"/>
                <a:gd name="connsiteY426" fmla="*/ 910136 h 2962327"/>
                <a:gd name="connsiteX427" fmla="*/ 952043 w 3028217"/>
                <a:gd name="connsiteY427" fmla="*/ 916803 h 2962327"/>
                <a:gd name="connsiteX428" fmla="*/ 899656 w 3028217"/>
                <a:gd name="connsiteY428" fmla="*/ 938711 h 2962327"/>
                <a:gd name="connsiteX429" fmla="*/ 855841 w 3028217"/>
                <a:gd name="connsiteY429" fmla="*/ 985383 h 2962327"/>
                <a:gd name="connsiteX430" fmla="*/ 831076 w 3028217"/>
                <a:gd name="connsiteY430" fmla="*/ 1003481 h 2962327"/>
                <a:gd name="connsiteX431" fmla="*/ 738683 w 3028217"/>
                <a:gd name="connsiteY431" fmla="*/ 1081586 h 2962327"/>
                <a:gd name="connsiteX432" fmla="*/ 711061 w 3028217"/>
                <a:gd name="connsiteY432" fmla="*/ 1115876 h 2962327"/>
                <a:gd name="connsiteX433" fmla="*/ 666293 w 3028217"/>
                <a:gd name="connsiteY433" fmla="*/ 1175883 h 2962327"/>
                <a:gd name="connsiteX434" fmla="*/ 585331 w 3028217"/>
                <a:gd name="connsiteY434" fmla="*/ 1230176 h 2962327"/>
                <a:gd name="connsiteX435" fmla="*/ 559613 w 3028217"/>
                <a:gd name="connsiteY435" fmla="*/ 1297803 h 2962327"/>
                <a:gd name="connsiteX436" fmla="*/ 557708 w 3028217"/>
                <a:gd name="connsiteY436" fmla="*/ 1386386 h 2962327"/>
                <a:gd name="connsiteX437" fmla="*/ 542468 w 3028217"/>
                <a:gd name="connsiteY437" fmla="*/ 1407341 h 2962327"/>
                <a:gd name="connsiteX438" fmla="*/ 528181 w 3028217"/>
                <a:gd name="connsiteY438" fmla="*/ 1387338 h 2962327"/>
                <a:gd name="connsiteX439" fmla="*/ 519608 w 3028217"/>
                <a:gd name="connsiteY439" fmla="*/ 1320663 h 2962327"/>
                <a:gd name="connsiteX440" fmla="*/ 488176 w 3028217"/>
                <a:gd name="connsiteY440" fmla="*/ 1283516 h 2962327"/>
                <a:gd name="connsiteX441" fmla="*/ 429121 w 3028217"/>
                <a:gd name="connsiteY441" fmla="*/ 1267323 h 2962327"/>
                <a:gd name="connsiteX442" fmla="*/ 409118 w 3028217"/>
                <a:gd name="connsiteY442" fmla="*/ 1268276 h 2962327"/>
                <a:gd name="connsiteX443" fmla="*/ 336728 w 3028217"/>
                <a:gd name="connsiteY443" fmla="*/ 1284468 h 2962327"/>
                <a:gd name="connsiteX444" fmla="*/ 215761 w 3028217"/>
                <a:gd name="connsiteY444" fmla="*/ 1373051 h 2962327"/>
                <a:gd name="connsiteX445" fmla="*/ 189091 w 3028217"/>
                <a:gd name="connsiteY445" fmla="*/ 1441631 h 2962327"/>
                <a:gd name="connsiteX446" fmla="*/ 196711 w 3028217"/>
                <a:gd name="connsiteY446" fmla="*/ 1544501 h 2962327"/>
                <a:gd name="connsiteX447" fmla="*/ 244336 w 3028217"/>
                <a:gd name="connsiteY447" fmla="*/ 1573076 h 2962327"/>
                <a:gd name="connsiteX448" fmla="*/ 320536 w 3028217"/>
                <a:gd name="connsiteY448" fmla="*/ 1514973 h 2962327"/>
                <a:gd name="connsiteX449" fmla="*/ 387211 w 3028217"/>
                <a:gd name="connsiteY449" fmla="*/ 1494971 h 2962327"/>
                <a:gd name="connsiteX450" fmla="*/ 389116 w 3028217"/>
                <a:gd name="connsiteY450" fmla="*/ 1515926 h 2962327"/>
                <a:gd name="connsiteX451" fmla="*/ 340538 w 3028217"/>
                <a:gd name="connsiteY451" fmla="*/ 1624511 h 2962327"/>
                <a:gd name="connsiteX452" fmla="*/ 354826 w 3028217"/>
                <a:gd name="connsiteY452" fmla="*/ 1644513 h 2962327"/>
                <a:gd name="connsiteX453" fmla="*/ 410071 w 3028217"/>
                <a:gd name="connsiteY453" fmla="*/ 1645466 h 2962327"/>
                <a:gd name="connsiteX454" fmla="*/ 439598 w 3028217"/>
                <a:gd name="connsiteY454" fmla="*/ 1687376 h 2962327"/>
                <a:gd name="connsiteX455" fmla="*/ 426263 w 3028217"/>
                <a:gd name="connsiteY455" fmla="*/ 1743573 h 2962327"/>
                <a:gd name="connsiteX456" fmla="*/ 450076 w 3028217"/>
                <a:gd name="connsiteY456" fmla="*/ 1813106 h 2962327"/>
                <a:gd name="connsiteX457" fmla="*/ 499606 w 3028217"/>
                <a:gd name="connsiteY457" fmla="*/ 1812153 h 2962327"/>
                <a:gd name="connsiteX458" fmla="*/ 536753 w 3028217"/>
                <a:gd name="connsiteY458" fmla="*/ 1818821 h 2962327"/>
                <a:gd name="connsiteX459" fmla="*/ 577711 w 3028217"/>
                <a:gd name="connsiteY459" fmla="*/ 1813106 h 2962327"/>
                <a:gd name="connsiteX460" fmla="*/ 661531 w 3028217"/>
                <a:gd name="connsiteY460" fmla="*/ 1754051 h 2962327"/>
                <a:gd name="connsiteX461" fmla="*/ 672008 w 3028217"/>
                <a:gd name="connsiteY461" fmla="*/ 1763576 h 2962327"/>
                <a:gd name="connsiteX462" fmla="*/ 695821 w 3028217"/>
                <a:gd name="connsiteY462" fmla="*/ 1768338 h 2962327"/>
                <a:gd name="connsiteX463" fmla="*/ 741541 w 3028217"/>
                <a:gd name="connsiteY463" fmla="*/ 1772148 h 2962327"/>
                <a:gd name="connsiteX464" fmla="*/ 832028 w 3028217"/>
                <a:gd name="connsiteY464" fmla="*/ 1788341 h 2962327"/>
                <a:gd name="connsiteX465" fmla="*/ 865366 w 3028217"/>
                <a:gd name="connsiteY465" fmla="*/ 1796913 h 2962327"/>
                <a:gd name="connsiteX466" fmla="*/ 910133 w 3028217"/>
                <a:gd name="connsiteY466" fmla="*/ 1838823 h 2962327"/>
                <a:gd name="connsiteX467" fmla="*/ 1047293 w 3028217"/>
                <a:gd name="connsiteY467" fmla="*/ 1918833 h 2962327"/>
                <a:gd name="connsiteX468" fmla="*/ 1116826 w 3028217"/>
                <a:gd name="connsiteY468" fmla="*/ 2036943 h 2962327"/>
                <a:gd name="connsiteX469" fmla="*/ 1106348 w 3028217"/>
                <a:gd name="connsiteY469" fmla="*/ 2056946 h 2962327"/>
                <a:gd name="connsiteX470" fmla="*/ 1104443 w 3028217"/>
                <a:gd name="connsiteY470" fmla="*/ 2099808 h 2962327"/>
                <a:gd name="connsiteX471" fmla="*/ 1124446 w 3028217"/>
                <a:gd name="connsiteY471" fmla="*/ 2102666 h 2962327"/>
                <a:gd name="connsiteX472" fmla="*/ 1193026 w 3028217"/>
                <a:gd name="connsiteY472" fmla="*/ 2077901 h 2962327"/>
                <a:gd name="connsiteX473" fmla="*/ 1280656 w 3028217"/>
                <a:gd name="connsiteY473" fmla="*/ 2123621 h 2962327"/>
                <a:gd name="connsiteX474" fmla="*/ 1387336 w 3028217"/>
                <a:gd name="connsiteY474" fmla="*/ 2172198 h 2962327"/>
                <a:gd name="connsiteX475" fmla="*/ 1434008 w 3028217"/>
                <a:gd name="connsiteY475" fmla="*/ 2199821 h 2962327"/>
                <a:gd name="connsiteX476" fmla="*/ 1430198 w 3028217"/>
                <a:gd name="connsiteY476" fmla="*/ 2282688 h 2962327"/>
                <a:gd name="connsiteX477" fmla="*/ 1370191 w 3028217"/>
                <a:gd name="connsiteY477" fmla="*/ 2373176 h 2962327"/>
                <a:gd name="connsiteX478" fmla="*/ 1358761 w 3028217"/>
                <a:gd name="connsiteY478" fmla="*/ 2423658 h 2962327"/>
                <a:gd name="connsiteX479" fmla="*/ 1327328 w 3028217"/>
                <a:gd name="connsiteY479" fmla="*/ 2600823 h 2962327"/>
                <a:gd name="connsiteX480" fmla="*/ 1293991 w 3028217"/>
                <a:gd name="connsiteY480" fmla="*/ 2626541 h 2962327"/>
                <a:gd name="connsiteX481" fmla="*/ 1218743 w 3028217"/>
                <a:gd name="connsiteY481" fmla="*/ 2661783 h 2962327"/>
                <a:gd name="connsiteX482" fmla="*/ 1193026 w 3028217"/>
                <a:gd name="connsiteY482" fmla="*/ 2710361 h 2962327"/>
                <a:gd name="connsiteX483" fmla="*/ 1164451 w 3028217"/>
                <a:gd name="connsiteY483" fmla="*/ 2832281 h 2962327"/>
                <a:gd name="connsiteX484" fmla="*/ 1122541 w 3028217"/>
                <a:gd name="connsiteY484" fmla="*/ 2910386 h 2962327"/>
                <a:gd name="connsiteX485" fmla="*/ 1095871 w 3028217"/>
                <a:gd name="connsiteY485" fmla="*/ 2929436 h 2962327"/>
                <a:gd name="connsiteX486" fmla="*/ 1061581 w 3028217"/>
                <a:gd name="connsiteY486" fmla="*/ 2922768 h 2962327"/>
                <a:gd name="connsiteX487" fmla="*/ 1047293 w 3028217"/>
                <a:gd name="connsiteY487" fmla="*/ 2929436 h 2962327"/>
                <a:gd name="connsiteX488" fmla="*/ 1061581 w 3028217"/>
                <a:gd name="connsiteY488" fmla="*/ 2956106 h 2962327"/>
                <a:gd name="connsiteX489" fmla="*/ 1040626 w 3028217"/>
                <a:gd name="connsiteY489" fmla="*/ 2959916 h 2962327"/>
                <a:gd name="connsiteX490" fmla="*/ 783451 w 3028217"/>
                <a:gd name="connsiteY490" fmla="*/ 2850378 h 2962327"/>
                <a:gd name="connsiteX491" fmla="*/ 752971 w 3028217"/>
                <a:gd name="connsiteY491" fmla="*/ 2805611 h 2962327"/>
                <a:gd name="connsiteX492" fmla="*/ 737731 w 3028217"/>
                <a:gd name="connsiteY492" fmla="*/ 2765606 h 2962327"/>
                <a:gd name="connsiteX493" fmla="*/ 721538 w 3028217"/>
                <a:gd name="connsiteY493" fmla="*/ 2564628 h 2962327"/>
                <a:gd name="connsiteX494" fmla="*/ 670103 w 3028217"/>
                <a:gd name="connsiteY494" fmla="*/ 2492238 h 2962327"/>
                <a:gd name="connsiteX495" fmla="*/ 539611 w 3028217"/>
                <a:gd name="connsiteY495" fmla="*/ 2337933 h 2962327"/>
                <a:gd name="connsiteX496" fmla="*/ 473888 w 3028217"/>
                <a:gd name="connsiteY496" fmla="*/ 2221728 h 2962327"/>
                <a:gd name="connsiteX497" fmla="*/ 468173 w 3028217"/>
                <a:gd name="connsiteY497" fmla="*/ 2148386 h 2962327"/>
                <a:gd name="connsiteX498" fmla="*/ 471983 w 3028217"/>
                <a:gd name="connsiteY498" fmla="*/ 2122668 h 2962327"/>
                <a:gd name="connsiteX499" fmla="*/ 493891 w 3028217"/>
                <a:gd name="connsiteY499" fmla="*/ 2021703 h 2962327"/>
                <a:gd name="connsiteX500" fmla="*/ 538658 w 3028217"/>
                <a:gd name="connsiteY500" fmla="*/ 1907403 h 2962327"/>
                <a:gd name="connsiteX501" fmla="*/ 524371 w 3028217"/>
                <a:gd name="connsiteY501" fmla="*/ 1854063 h 2962327"/>
                <a:gd name="connsiteX502" fmla="*/ 499606 w 3028217"/>
                <a:gd name="connsiteY502" fmla="*/ 1853111 h 2962327"/>
                <a:gd name="connsiteX503" fmla="*/ 459601 w 3028217"/>
                <a:gd name="connsiteY503" fmla="*/ 1860731 h 2962327"/>
                <a:gd name="connsiteX504" fmla="*/ 408166 w 3028217"/>
                <a:gd name="connsiteY504" fmla="*/ 1827393 h 2962327"/>
                <a:gd name="connsiteX505" fmla="*/ 354826 w 3028217"/>
                <a:gd name="connsiteY505" fmla="*/ 1742621 h 2962327"/>
                <a:gd name="connsiteX506" fmla="*/ 322441 w 3028217"/>
                <a:gd name="connsiteY506" fmla="*/ 1715951 h 2962327"/>
                <a:gd name="connsiteX507" fmla="*/ 234811 w 3028217"/>
                <a:gd name="connsiteY507" fmla="*/ 1658801 h 2962327"/>
                <a:gd name="connsiteX508" fmla="*/ 206236 w 3028217"/>
                <a:gd name="connsiteY508" fmla="*/ 1644513 h 2962327"/>
                <a:gd name="connsiteX509" fmla="*/ 116701 w 3028217"/>
                <a:gd name="connsiteY509" fmla="*/ 1622606 h 2962327"/>
                <a:gd name="connsiteX510" fmla="*/ 28118 w 3028217"/>
                <a:gd name="connsiteY510" fmla="*/ 1557836 h 2962327"/>
                <a:gd name="connsiteX511" fmla="*/ 12878 w 3028217"/>
                <a:gd name="connsiteY511" fmla="*/ 1499733 h 2962327"/>
                <a:gd name="connsiteX512" fmla="*/ 10021 w 3028217"/>
                <a:gd name="connsiteY512" fmla="*/ 1446393 h 2962327"/>
                <a:gd name="connsiteX513" fmla="*/ 5258 w 3028217"/>
                <a:gd name="connsiteY513" fmla="*/ 1410198 h 2962327"/>
                <a:gd name="connsiteX514" fmla="*/ 45263 w 3028217"/>
                <a:gd name="connsiteY514" fmla="*/ 1105398 h 2962327"/>
                <a:gd name="connsiteX515" fmla="*/ 304343 w 3028217"/>
                <a:gd name="connsiteY515" fmla="*/ 581523 h 2962327"/>
                <a:gd name="connsiteX516" fmla="*/ 548183 w 3028217"/>
                <a:gd name="connsiteY516" fmla="*/ 329111 h 2962327"/>
                <a:gd name="connsiteX517" fmla="*/ 617716 w 3028217"/>
                <a:gd name="connsiteY517" fmla="*/ 317681 h 2962327"/>
                <a:gd name="connsiteX518" fmla="*/ 631051 w 3028217"/>
                <a:gd name="connsiteY518" fmla="*/ 309108 h 2962327"/>
                <a:gd name="connsiteX519" fmla="*/ 692011 w 3028217"/>
                <a:gd name="connsiteY519" fmla="*/ 299583 h 2962327"/>
                <a:gd name="connsiteX520" fmla="*/ 756781 w 3028217"/>
                <a:gd name="connsiteY520" fmla="*/ 316728 h 2962327"/>
                <a:gd name="connsiteX521" fmla="*/ 780593 w 3028217"/>
                <a:gd name="connsiteY521" fmla="*/ 315776 h 2962327"/>
                <a:gd name="connsiteX522" fmla="*/ 797738 w 3028217"/>
                <a:gd name="connsiteY522" fmla="*/ 314823 h 2962327"/>
                <a:gd name="connsiteX523" fmla="*/ 831076 w 3028217"/>
                <a:gd name="connsiteY523" fmla="*/ 316728 h 2962327"/>
                <a:gd name="connsiteX524" fmla="*/ 841553 w 3028217"/>
                <a:gd name="connsiteY524" fmla="*/ 277676 h 2962327"/>
                <a:gd name="connsiteX525" fmla="*/ 852031 w 3028217"/>
                <a:gd name="connsiteY525" fmla="*/ 259578 h 2962327"/>
                <a:gd name="connsiteX526" fmla="*/ 867152 w 3028217"/>
                <a:gd name="connsiteY526" fmla="*/ 248624 h 2962327"/>
                <a:gd name="connsiteX527" fmla="*/ 876026 w 3028217"/>
                <a:gd name="connsiteY527" fmla="*/ 238011 h 2962327"/>
                <a:gd name="connsiteX528" fmla="*/ 858921 w 3028217"/>
                <a:gd name="connsiteY528" fmla="*/ 241392 h 2962327"/>
                <a:gd name="connsiteX529" fmla="*/ 821551 w 3028217"/>
                <a:gd name="connsiteY529" fmla="*/ 210048 h 2962327"/>
                <a:gd name="connsiteX530" fmla="*/ 857746 w 3028217"/>
                <a:gd name="connsiteY530" fmla="*/ 190998 h 2962327"/>
                <a:gd name="connsiteX531" fmla="*/ 873343 w 3028217"/>
                <a:gd name="connsiteY531" fmla="*/ 184331 h 2962327"/>
                <a:gd name="connsiteX532" fmla="*/ 798215 w 3028217"/>
                <a:gd name="connsiteY532" fmla="*/ 181949 h 2962327"/>
                <a:gd name="connsiteX533" fmla="*/ 805359 w 3028217"/>
                <a:gd name="connsiteY533" fmla="*/ 187188 h 2962327"/>
                <a:gd name="connsiteX534" fmla="*/ 795834 w 3028217"/>
                <a:gd name="connsiteY534" fmla="*/ 196713 h 2962327"/>
                <a:gd name="connsiteX535" fmla="*/ 788214 w 3028217"/>
                <a:gd name="connsiteY535" fmla="*/ 182426 h 2962327"/>
                <a:gd name="connsiteX536" fmla="*/ 798215 w 3028217"/>
                <a:gd name="connsiteY536" fmla="*/ 181949 h 2962327"/>
                <a:gd name="connsiteX537" fmla="*/ 938708 w 3028217"/>
                <a:gd name="connsiteY537" fmla="*/ 121466 h 2962327"/>
                <a:gd name="connsiteX538" fmla="*/ 952043 w 3028217"/>
                <a:gd name="connsiteY538" fmla="*/ 141468 h 2962327"/>
                <a:gd name="connsiteX539" fmla="*/ 951037 w 3028217"/>
                <a:gd name="connsiteY539" fmla="*/ 142501 h 2962327"/>
                <a:gd name="connsiteX540" fmla="*/ 953949 w 3028217"/>
                <a:gd name="connsiteY540" fmla="*/ 140516 h 2962327"/>
                <a:gd name="connsiteX541" fmla="*/ 952996 w 3028217"/>
                <a:gd name="connsiteY541" fmla="*/ 148136 h 2962327"/>
                <a:gd name="connsiteX542" fmla="*/ 952996 w 3028217"/>
                <a:gd name="connsiteY542" fmla="*/ 169091 h 2962327"/>
                <a:gd name="connsiteX543" fmla="*/ 944424 w 3028217"/>
                <a:gd name="connsiteY543" fmla="*/ 159804 h 2962327"/>
                <a:gd name="connsiteX544" fmla="*/ 933131 w 3028217"/>
                <a:gd name="connsiteY544" fmla="*/ 154863 h 2962327"/>
                <a:gd name="connsiteX545" fmla="*/ 931088 w 3028217"/>
                <a:gd name="connsiteY545" fmla="*/ 155756 h 2962327"/>
                <a:gd name="connsiteX546" fmla="*/ 930136 w 3028217"/>
                <a:gd name="connsiteY546" fmla="*/ 155756 h 2962327"/>
                <a:gd name="connsiteX547" fmla="*/ 918706 w 3028217"/>
                <a:gd name="connsiteY547" fmla="*/ 144326 h 2962327"/>
                <a:gd name="connsiteX548" fmla="*/ 931088 w 3028217"/>
                <a:gd name="connsiteY548" fmla="*/ 122418 h 2962327"/>
                <a:gd name="connsiteX549" fmla="*/ 938708 w 3028217"/>
                <a:gd name="connsiteY549" fmla="*/ 121466 h 2962327"/>
                <a:gd name="connsiteX550" fmla="*/ 925373 w 3028217"/>
                <a:gd name="connsiteY550" fmla="*/ 107178 h 2962327"/>
                <a:gd name="connsiteX551" fmla="*/ 938708 w 3028217"/>
                <a:gd name="connsiteY551" fmla="*/ 121465 h 2962327"/>
                <a:gd name="connsiteX552" fmla="*/ 935851 w 3028217"/>
                <a:gd name="connsiteY552" fmla="*/ 121465 h 2962327"/>
                <a:gd name="connsiteX553" fmla="*/ 932993 w 3028217"/>
                <a:gd name="connsiteY553" fmla="*/ 121465 h 2962327"/>
                <a:gd name="connsiteX554" fmla="*/ 901561 w 3028217"/>
                <a:gd name="connsiteY554" fmla="*/ 123370 h 2962327"/>
                <a:gd name="connsiteX555" fmla="*/ 925373 w 3028217"/>
                <a:gd name="connsiteY555" fmla="*/ 107178 h 2962327"/>
                <a:gd name="connsiteX556" fmla="*/ 1021576 w 3028217"/>
                <a:gd name="connsiteY556" fmla="*/ 71936 h 2962327"/>
                <a:gd name="connsiteX557" fmla="*/ 1031101 w 3028217"/>
                <a:gd name="connsiteY557" fmla="*/ 97653 h 2962327"/>
                <a:gd name="connsiteX558" fmla="*/ 1000621 w 3028217"/>
                <a:gd name="connsiteY558" fmla="*/ 92891 h 2962327"/>
                <a:gd name="connsiteX559" fmla="*/ 1007288 w 3028217"/>
                <a:gd name="connsiteY559" fmla="*/ 79556 h 2962327"/>
                <a:gd name="connsiteX560" fmla="*/ 1021576 w 3028217"/>
                <a:gd name="connsiteY560" fmla="*/ 71936 h 2962327"/>
                <a:gd name="connsiteX561" fmla="*/ 1113849 w 3028217"/>
                <a:gd name="connsiteY561" fmla="*/ 40265 h 2962327"/>
                <a:gd name="connsiteX562" fmla="*/ 1159689 w 3028217"/>
                <a:gd name="connsiteY562" fmla="*/ 51933 h 2962327"/>
                <a:gd name="connsiteX563" fmla="*/ 1151116 w 3028217"/>
                <a:gd name="connsiteY563" fmla="*/ 84318 h 2962327"/>
                <a:gd name="connsiteX564" fmla="*/ 1111111 w 3028217"/>
                <a:gd name="connsiteY564" fmla="*/ 92891 h 2962327"/>
                <a:gd name="connsiteX565" fmla="*/ 1070153 w 3028217"/>
                <a:gd name="connsiteY565" fmla="*/ 58601 h 2962327"/>
                <a:gd name="connsiteX566" fmla="*/ 1113849 w 3028217"/>
                <a:gd name="connsiteY566" fmla="*/ 40265 h 2962327"/>
                <a:gd name="connsiteX567" fmla="*/ 1400760 w 3028217"/>
                <a:gd name="connsiteY567" fmla="*/ 96 h 2962327"/>
                <a:gd name="connsiteX568" fmla="*/ 1476871 w 3028217"/>
                <a:gd name="connsiteY568" fmla="*/ 5260 h 2962327"/>
                <a:gd name="connsiteX569" fmla="*/ 1611174 w 3028217"/>
                <a:gd name="connsiteY569" fmla="*/ 9070 h 2962327"/>
                <a:gd name="connsiteX570" fmla="*/ 1619746 w 3028217"/>
                <a:gd name="connsiteY570" fmla="*/ 17643 h 2962327"/>
                <a:gd name="connsiteX571" fmla="*/ 1646416 w 3028217"/>
                <a:gd name="connsiteY571" fmla="*/ 28120 h 2962327"/>
                <a:gd name="connsiteX572" fmla="*/ 1667371 w 3028217"/>
                <a:gd name="connsiteY572" fmla="*/ 31930 h 2962327"/>
                <a:gd name="connsiteX573" fmla="*/ 1742261 w 3028217"/>
                <a:gd name="connsiteY573" fmla="*/ 11690 h 2962327"/>
                <a:gd name="connsiteX574" fmla="*/ 1820723 w 3028217"/>
                <a:gd name="connsiteY574" fmla="*/ 30025 h 2962327"/>
                <a:gd name="connsiteX575" fmla="*/ 1901686 w 3028217"/>
                <a:gd name="connsiteY575" fmla="*/ 45265 h 2962327"/>
                <a:gd name="connsiteX576" fmla="*/ 1894066 w 3028217"/>
                <a:gd name="connsiteY576" fmla="*/ 69078 h 2962327"/>
                <a:gd name="connsiteX577" fmla="*/ 1955978 w 3028217"/>
                <a:gd name="connsiteY577" fmla="*/ 55743 h 2962327"/>
                <a:gd name="connsiteX578" fmla="*/ 1954073 w 3028217"/>
                <a:gd name="connsiteY578" fmla="*/ 71935 h 2962327"/>
                <a:gd name="connsiteX579" fmla="*/ 1935976 w 3028217"/>
                <a:gd name="connsiteY579" fmla="*/ 103368 h 2962327"/>
                <a:gd name="connsiteX580" fmla="*/ 1949311 w 3028217"/>
                <a:gd name="connsiteY580" fmla="*/ 161470 h 2962327"/>
                <a:gd name="connsiteX581" fmla="*/ 1894066 w 3028217"/>
                <a:gd name="connsiteY581" fmla="*/ 171948 h 2962327"/>
                <a:gd name="connsiteX582" fmla="*/ 1913116 w 3028217"/>
                <a:gd name="connsiteY582" fmla="*/ 183378 h 2962327"/>
                <a:gd name="connsiteX583" fmla="*/ 1907401 w 3028217"/>
                <a:gd name="connsiteY583" fmla="*/ 196713 h 2962327"/>
                <a:gd name="connsiteX584" fmla="*/ 1873111 w 3028217"/>
                <a:gd name="connsiteY584" fmla="*/ 245290 h 2962327"/>
                <a:gd name="connsiteX585" fmla="*/ 1866443 w 3028217"/>
                <a:gd name="connsiteY585" fmla="*/ 267198 h 2962327"/>
                <a:gd name="connsiteX586" fmla="*/ 1851203 w 3028217"/>
                <a:gd name="connsiteY586" fmla="*/ 270055 h 2962327"/>
                <a:gd name="connsiteX587" fmla="*/ 1866443 w 3028217"/>
                <a:gd name="connsiteY587" fmla="*/ 313870 h 2962327"/>
                <a:gd name="connsiteX588" fmla="*/ 1843583 w 3028217"/>
                <a:gd name="connsiteY588" fmla="*/ 319585 h 2962327"/>
                <a:gd name="connsiteX589" fmla="*/ 1819771 w 3028217"/>
                <a:gd name="connsiteY589" fmla="*/ 300535 h 2962327"/>
                <a:gd name="connsiteX590" fmla="*/ 1788338 w 3028217"/>
                <a:gd name="connsiteY590" fmla="*/ 313870 h 2962327"/>
                <a:gd name="connsiteX591" fmla="*/ 1800721 w 3028217"/>
                <a:gd name="connsiteY591" fmla="*/ 315775 h 2962327"/>
                <a:gd name="connsiteX592" fmla="*/ 1823581 w 3028217"/>
                <a:gd name="connsiteY592" fmla="*/ 314823 h 2962327"/>
                <a:gd name="connsiteX593" fmla="*/ 1833106 w 3028217"/>
                <a:gd name="connsiteY593" fmla="*/ 317680 h 2962327"/>
                <a:gd name="connsiteX594" fmla="*/ 1838821 w 3028217"/>
                <a:gd name="connsiteY594" fmla="*/ 334825 h 2962327"/>
                <a:gd name="connsiteX595" fmla="*/ 1715948 w 3028217"/>
                <a:gd name="connsiteY595" fmla="*/ 370068 h 2962327"/>
                <a:gd name="connsiteX596" fmla="*/ 1691183 w 3028217"/>
                <a:gd name="connsiteY596" fmla="*/ 379593 h 2962327"/>
                <a:gd name="connsiteX597" fmla="*/ 1586408 w 3028217"/>
                <a:gd name="connsiteY597" fmla="*/ 430075 h 2962327"/>
                <a:gd name="connsiteX598" fmla="*/ 1542593 w 3028217"/>
                <a:gd name="connsiteY598" fmla="*/ 468175 h 2962327"/>
                <a:gd name="connsiteX599" fmla="*/ 1480681 w 3028217"/>
                <a:gd name="connsiteY599" fmla="*/ 555805 h 2962327"/>
                <a:gd name="connsiteX600" fmla="*/ 1462583 w 3028217"/>
                <a:gd name="connsiteY600" fmla="*/ 562473 h 2962327"/>
                <a:gd name="connsiteX601" fmla="*/ 1385431 w 3028217"/>
                <a:gd name="connsiteY601" fmla="*/ 462460 h 2962327"/>
                <a:gd name="connsiteX602" fmla="*/ 1379716 w 3028217"/>
                <a:gd name="connsiteY602" fmla="*/ 398643 h 2962327"/>
                <a:gd name="connsiteX603" fmla="*/ 1441628 w 3028217"/>
                <a:gd name="connsiteY603" fmla="*/ 335778 h 2962327"/>
                <a:gd name="connsiteX604" fmla="*/ 1449248 w 3028217"/>
                <a:gd name="connsiteY604" fmla="*/ 321490 h 2962327"/>
                <a:gd name="connsiteX605" fmla="*/ 1461631 w 3028217"/>
                <a:gd name="connsiteY605" fmla="*/ 300535 h 2962327"/>
                <a:gd name="connsiteX606" fmla="*/ 1412101 w 3028217"/>
                <a:gd name="connsiteY606" fmla="*/ 280533 h 2962327"/>
                <a:gd name="connsiteX607" fmla="*/ 1434961 w 3028217"/>
                <a:gd name="connsiteY607" fmla="*/ 215763 h 2962327"/>
                <a:gd name="connsiteX608" fmla="*/ 1371143 w 3028217"/>
                <a:gd name="connsiteY608" fmla="*/ 160518 h 2962327"/>
                <a:gd name="connsiteX609" fmla="*/ 1331138 w 3028217"/>
                <a:gd name="connsiteY609" fmla="*/ 162423 h 2962327"/>
                <a:gd name="connsiteX610" fmla="*/ 1303516 w 3028217"/>
                <a:gd name="connsiteY610" fmla="*/ 150040 h 2962327"/>
                <a:gd name="connsiteX611" fmla="*/ 1313993 w 3028217"/>
                <a:gd name="connsiteY611" fmla="*/ 130038 h 2962327"/>
                <a:gd name="connsiteX612" fmla="*/ 1313041 w 3028217"/>
                <a:gd name="connsiteY612" fmla="*/ 121465 h 2962327"/>
                <a:gd name="connsiteX613" fmla="*/ 1323518 w 3028217"/>
                <a:gd name="connsiteY613" fmla="*/ 96700 h 2962327"/>
                <a:gd name="connsiteX614" fmla="*/ 1387336 w 3028217"/>
                <a:gd name="connsiteY614" fmla="*/ 88128 h 2962327"/>
                <a:gd name="connsiteX615" fmla="*/ 1394003 w 3028217"/>
                <a:gd name="connsiteY615" fmla="*/ 68125 h 2962327"/>
                <a:gd name="connsiteX616" fmla="*/ 1445438 w 3028217"/>
                <a:gd name="connsiteY616" fmla="*/ 41455 h 2962327"/>
                <a:gd name="connsiteX617" fmla="*/ 1471104 w 3028217"/>
                <a:gd name="connsiteY617" fmla="*/ 35589 h 2962327"/>
                <a:gd name="connsiteX618" fmla="*/ 1469608 w 3028217"/>
                <a:gd name="connsiteY618" fmla="*/ 35026 h 2962327"/>
                <a:gd name="connsiteX619" fmla="*/ 1456869 w 3028217"/>
                <a:gd name="connsiteY619" fmla="*/ 34788 h 2962327"/>
                <a:gd name="connsiteX620" fmla="*/ 1365429 w 3028217"/>
                <a:gd name="connsiteY620" fmla="*/ 60505 h 2962327"/>
                <a:gd name="connsiteX621" fmla="*/ 1208266 w 3028217"/>
                <a:gd name="connsiteY621" fmla="*/ 122418 h 2962327"/>
                <a:gd name="connsiteX622" fmla="*/ 1175881 w 3028217"/>
                <a:gd name="connsiteY622" fmla="*/ 122418 h 2962327"/>
                <a:gd name="connsiteX623" fmla="*/ 1187311 w 3028217"/>
                <a:gd name="connsiteY623" fmla="*/ 142420 h 2962327"/>
                <a:gd name="connsiteX624" fmla="*/ 1180644 w 3028217"/>
                <a:gd name="connsiteY624" fmla="*/ 149088 h 2962327"/>
                <a:gd name="connsiteX625" fmla="*/ 1158647 w 3028217"/>
                <a:gd name="connsiteY625" fmla="*/ 153642 h 2962327"/>
                <a:gd name="connsiteX626" fmla="*/ 1143520 w 3028217"/>
                <a:gd name="connsiteY626" fmla="*/ 152466 h 2962327"/>
                <a:gd name="connsiteX627" fmla="*/ 1148259 w 3028217"/>
                <a:gd name="connsiteY627" fmla="*/ 153731 h 2962327"/>
                <a:gd name="connsiteX628" fmla="*/ 1152069 w 3028217"/>
                <a:gd name="connsiteY628" fmla="*/ 175758 h 2962327"/>
                <a:gd name="connsiteX629" fmla="*/ 1029196 w 3028217"/>
                <a:gd name="connsiteY629" fmla="*/ 182425 h 2962327"/>
                <a:gd name="connsiteX630" fmla="*/ 1006336 w 3028217"/>
                <a:gd name="connsiteY630" fmla="*/ 148135 h 2962327"/>
                <a:gd name="connsiteX631" fmla="*/ 995859 w 3028217"/>
                <a:gd name="connsiteY631" fmla="*/ 134800 h 2962327"/>
                <a:gd name="connsiteX632" fmla="*/ 987286 w 3028217"/>
                <a:gd name="connsiteY632" fmla="*/ 114798 h 2962327"/>
                <a:gd name="connsiteX633" fmla="*/ 1049199 w 3028217"/>
                <a:gd name="connsiteY633" fmla="*/ 134800 h 2962327"/>
                <a:gd name="connsiteX634" fmla="*/ 1064439 w 3028217"/>
                <a:gd name="connsiteY634" fmla="*/ 149088 h 2962327"/>
                <a:gd name="connsiteX635" fmla="*/ 1095871 w 3028217"/>
                <a:gd name="connsiteY635" fmla="*/ 149326 h 2962327"/>
                <a:gd name="connsiteX636" fmla="*/ 1106484 w 3028217"/>
                <a:gd name="connsiteY636" fmla="*/ 148924 h 2962327"/>
                <a:gd name="connsiteX637" fmla="*/ 1093014 w 3028217"/>
                <a:gd name="connsiteY637" fmla="*/ 149088 h 2962327"/>
                <a:gd name="connsiteX638" fmla="*/ 1062534 w 3028217"/>
                <a:gd name="connsiteY638" fmla="*/ 131943 h 2962327"/>
                <a:gd name="connsiteX639" fmla="*/ 1133971 w 3028217"/>
                <a:gd name="connsiteY639" fmla="*/ 110988 h 2962327"/>
                <a:gd name="connsiteX640" fmla="*/ 1158736 w 3028217"/>
                <a:gd name="connsiteY640" fmla="*/ 88128 h 2962327"/>
                <a:gd name="connsiteX641" fmla="*/ 1173024 w 3028217"/>
                <a:gd name="connsiteY641" fmla="*/ 73840 h 2962327"/>
                <a:gd name="connsiteX642" fmla="*/ 1214934 w 3028217"/>
                <a:gd name="connsiteY642" fmla="*/ 54790 h 2962327"/>
                <a:gd name="connsiteX643" fmla="*/ 1275894 w 3028217"/>
                <a:gd name="connsiteY643" fmla="*/ 44313 h 2962327"/>
                <a:gd name="connsiteX644" fmla="*/ 1211124 w 3028217"/>
                <a:gd name="connsiteY644" fmla="*/ 51933 h 2962327"/>
                <a:gd name="connsiteX645" fmla="*/ 1174929 w 3028217"/>
                <a:gd name="connsiteY645" fmla="*/ 39550 h 2962327"/>
                <a:gd name="connsiteX646" fmla="*/ 1174929 w 3028217"/>
                <a:gd name="connsiteY646" fmla="*/ 26215 h 2962327"/>
                <a:gd name="connsiteX647" fmla="*/ 1400760 w 3028217"/>
                <a:gd name="connsiteY647" fmla="*/ 96 h 2962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</a:cxnLst>
              <a:rect l="l" t="t" r="r" b="b"/>
              <a:pathLst>
                <a:path w="3028217" h="2962327">
                  <a:moveTo>
                    <a:pt x="2863236" y="2049564"/>
                  </a:moveTo>
                  <a:cubicBezTo>
                    <a:pt x="2854902" y="2049564"/>
                    <a:pt x="2847996" y="2053612"/>
                    <a:pt x="2844662" y="2065518"/>
                  </a:cubicBezTo>
                  <a:cubicBezTo>
                    <a:pt x="2840852" y="2080758"/>
                    <a:pt x="2821802" y="2104571"/>
                    <a:pt x="2847519" y="2116953"/>
                  </a:cubicBezTo>
                  <a:cubicBezTo>
                    <a:pt x="2878000" y="2131241"/>
                    <a:pt x="2877047" y="2098856"/>
                    <a:pt x="2887525" y="2084568"/>
                  </a:cubicBezTo>
                  <a:cubicBezTo>
                    <a:pt x="2888477" y="2083616"/>
                    <a:pt x="2889430" y="2080758"/>
                    <a:pt x="2890382" y="2078853"/>
                  </a:cubicBezTo>
                  <a:cubicBezTo>
                    <a:pt x="2895144" y="2071233"/>
                    <a:pt x="2896097" y="2064566"/>
                    <a:pt x="2890382" y="2057898"/>
                  </a:cubicBezTo>
                  <a:cubicBezTo>
                    <a:pt x="2881334" y="2053612"/>
                    <a:pt x="2871571" y="2049564"/>
                    <a:pt x="2863236" y="2049564"/>
                  </a:cubicBezTo>
                  <a:close/>
                  <a:moveTo>
                    <a:pt x="2453184" y="1703568"/>
                  </a:moveTo>
                  <a:cubicBezTo>
                    <a:pt x="2446516" y="1700711"/>
                    <a:pt x="2442706" y="1708331"/>
                    <a:pt x="2444611" y="1714046"/>
                  </a:cubicBezTo>
                  <a:cubicBezTo>
                    <a:pt x="2448421" y="1725476"/>
                    <a:pt x="2452231" y="1738811"/>
                    <a:pt x="2467471" y="1740716"/>
                  </a:cubicBezTo>
                  <a:cubicBezTo>
                    <a:pt x="2475091" y="1741668"/>
                    <a:pt x="2480806" y="1736906"/>
                    <a:pt x="2482711" y="1728333"/>
                  </a:cubicBezTo>
                  <a:cubicBezTo>
                    <a:pt x="2473186" y="1720713"/>
                    <a:pt x="2463661" y="1710236"/>
                    <a:pt x="2453184" y="1703568"/>
                  </a:cubicBezTo>
                  <a:close/>
                  <a:moveTo>
                    <a:pt x="802501" y="1583553"/>
                  </a:moveTo>
                  <a:cubicBezTo>
                    <a:pt x="805359" y="1585458"/>
                    <a:pt x="811074" y="1586410"/>
                    <a:pt x="812026" y="1589268"/>
                  </a:cubicBezTo>
                  <a:cubicBezTo>
                    <a:pt x="814884" y="1596888"/>
                    <a:pt x="807264" y="1597840"/>
                    <a:pt x="802501" y="1599745"/>
                  </a:cubicBezTo>
                  <a:cubicBezTo>
                    <a:pt x="797739" y="1601650"/>
                    <a:pt x="792976" y="1598793"/>
                    <a:pt x="792024" y="1594030"/>
                  </a:cubicBezTo>
                  <a:cubicBezTo>
                    <a:pt x="788214" y="1586410"/>
                    <a:pt x="794881" y="1585458"/>
                    <a:pt x="802501" y="1583553"/>
                  </a:cubicBezTo>
                  <a:close/>
                  <a:moveTo>
                    <a:pt x="573901" y="1577838"/>
                  </a:moveTo>
                  <a:cubicBezTo>
                    <a:pt x="581521" y="1579743"/>
                    <a:pt x="588189" y="1582600"/>
                    <a:pt x="592951" y="1589268"/>
                  </a:cubicBezTo>
                  <a:cubicBezTo>
                    <a:pt x="592951" y="1594982"/>
                    <a:pt x="589141" y="1596888"/>
                    <a:pt x="584379" y="1596888"/>
                  </a:cubicBezTo>
                  <a:cubicBezTo>
                    <a:pt x="575806" y="1597840"/>
                    <a:pt x="568186" y="1595935"/>
                    <a:pt x="565329" y="1587363"/>
                  </a:cubicBezTo>
                  <a:cubicBezTo>
                    <a:pt x="562471" y="1580695"/>
                    <a:pt x="568186" y="1576885"/>
                    <a:pt x="573901" y="1577838"/>
                  </a:cubicBezTo>
                  <a:close/>
                  <a:moveTo>
                    <a:pt x="698678" y="1550216"/>
                  </a:moveTo>
                  <a:cubicBezTo>
                    <a:pt x="729158" y="1545453"/>
                    <a:pt x="746303" y="1560693"/>
                    <a:pt x="763448" y="1592126"/>
                  </a:cubicBezTo>
                  <a:cubicBezTo>
                    <a:pt x="731063" y="1576886"/>
                    <a:pt x="706298" y="1611176"/>
                    <a:pt x="678676" y="1592126"/>
                  </a:cubicBezTo>
                  <a:cubicBezTo>
                    <a:pt x="675818" y="1573076"/>
                    <a:pt x="667246" y="1551168"/>
                    <a:pt x="698678" y="1550216"/>
                  </a:cubicBezTo>
                  <a:close/>
                  <a:moveTo>
                    <a:pt x="492939" y="1460681"/>
                  </a:moveTo>
                  <a:cubicBezTo>
                    <a:pt x="518656" y="1456871"/>
                    <a:pt x="541516" y="1464491"/>
                    <a:pt x="562471" y="1479731"/>
                  </a:cubicBezTo>
                  <a:cubicBezTo>
                    <a:pt x="590094" y="1499733"/>
                    <a:pt x="618669" y="1515926"/>
                    <a:pt x="646291" y="1537833"/>
                  </a:cubicBezTo>
                  <a:cubicBezTo>
                    <a:pt x="620574" y="1545453"/>
                    <a:pt x="593904" y="1560693"/>
                    <a:pt x="577711" y="1525451"/>
                  </a:cubicBezTo>
                  <a:cubicBezTo>
                    <a:pt x="567234" y="1503543"/>
                    <a:pt x="541516" y="1503543"/>
                    <a:pt x="527229" y="1487351"/>
                  </a:cubicBezTo>
                  <a:lnTo>
                    <a:pt x="525032" y="1486533"/>
                  </a:lnTo>
                  <a:lnTo>
                    <a:pt x="527229" y="1488303"/>
                  </a:lnTo>
                  <a:cubicBezTo>
                    <a:pt x="502464" y="1486398"/>
                    <a:pt x="475794" y="1465443"/>
                    <a:pt x="451029" y="1494971"/>
                  </a:cubicBezTo>
                  <a:cubicBezTo>
                    <a:pt x="453886" y="1467348"/>
                    <a:pt x="471984" y="1461633"/>
                    <a:pt x="492939" y="1460681"/>
                  </a:cubicBezTo>
                  <a:close/>
                  <a:moveTo>
                    <a:pt x="592475" y="1413889"/>
                  </a:moveTo>
                  <a:cubicBezTo>
                    <a:pt x="594380" y="1414008"/>
                    <a:pt x="596285" y="1414485"/>
                    <a:pt x="596761" y="1414961"/>
                  </a:cubicBezTo>
                  <a:cubicBezTo>
                    <a:pt x="605334" y="1423533"/>
                    <a:pt x="603428" y="1433058"/>
                    <a:pt x="595809" y="1447346"/>
                  </a:cubicBezTo>
                  <a:cubicBezTo>
                    <a:pt x="589141" y="1434011"/>
                    <a:pt x="579616" y="1426391"/>
                    <a:pt x="588189" y="1414961"/>
                  </a:cubicBezTo>
                  <a:cubicBezTo>
                    <a:pt x="588665" y="1414009"/>
                    <a:pt x="590570" y="1413770"/>
                    <a:pt x="592475" y="1413889"/>
                  </a:cubicBezTo>
                  <a:close/>
                  <a:moveTo>
                    <a:pt x="2633206" y="1174931"/>
                  </a:moveTo>
                  <a:cubicBezTo>
                    <a:pt x="2646541" y="1176836"/>
                    <a:pt x="2659876" y="1178741"/>
                    <a:pt x="2673211" y="1180646"/>
                  </a:cubicBezTo>
                  <a:cubicBezTo>
                    <a:pt x="2657018" y="1197791"/>
                    <a:pt x="2645588" y="1186361"/>
                    <a:pt x="2633206" y="1174931"/>
                  </a:cubicBezTo>
                  <a:close/>
                  <a:moveTo>
                    <a:pt x="2477948" y="1095873"/>
                  </a:moveTo>
                  <a:cubicBezTo>
                    <a:pt x="2477948" y="1101588"/>
                    <a:pt x="2478901" y="1106350"/>
                    <a:pt x="2484616" y="1110160"/>
                  </a:cubicBezTo>
                  <a:cubicBezTo>
                    <a:pt x="2478901" y="1119685"/>
                    <a:pt x="2464613" y="1121590"/>
                    <a:pt x="2464613" y="1135878"/>
                  </a:cubicBezTo>
                  <a:cubicBezTo>
                    <a:pt x="2464613" y="1153023"/>
                    <a:pt x="2454136" y="1151118"/>
                    <a:pt x="2444611" y="1144450"/>
                  </a:cubicBezTo>
                  <a:cubicBezTo>
                    <a:pt x="2434133" y="1136830"/>
                    <a:pt x="2413178" y="1133020"/>
                    <a:pt x="2415083" y="1119685"/>
                  </a:cubicBezTo>
                  <a:cubicBezTo>
                    <a:pt x="2417941" y="1101588"/>
                    <a:pt x="2436038" y="1116828"/>
                    <a:pt x="2446516" y="1114923"/>
                  </a:cubicBezTo>
                  <a:cubicBezTo>
                    <a:pt x="2458898" y="1112065"/>
                    <a:pt x="2470329" y="1106350"/>
                    <a:pt x="2477948" y="1095873"/>
                  </a:cubicBezTo>
                  <a:close/>
                  <a:moveTo>
                    <a:pt x="2344599" y="1039676"/>
                  </a:moveTo>
                  <a:cubicBezTo>
                    <a:pt x="2358886" y="1039676"/>
                    <a:pt x="2352219" y="1056821"/>
                    <a:pt x="2355076" y="1066346"/>
                  </a:cubicBezTo>
                  <a:cubicBezTo>
                    <a:pt x="2354124" y="1077776"/>
                    <a:pt x="2356981" y="1093016"/>
                    <a:pt x="2341741" y="1092063"/>
                  </a:cubicBezTo>
                  <a:cubicBezTo>
                    <a:pt x="2328406" y="1091111"/>
                    <a:pt x="2329359" y="1075871"/>
                    <a:pt x="2328406" y="1065393"/>
                  </a:cubicBezTo>
                  <a:cubicBezTo>
                    <a:pt x="2327454" y="1053011"/>
                    <a:pt x="2331264" y="1039676"/>
                    <a:pt x="2344599" y="1039676"/>
                  </a:cubicBezTo>
                  <a:close/>
                  <a:moveTo>
                    <a:pt x="699631" y="966334"/>
                  </a:moveTo>
                  <a:cubicBezTo>
                    <a:pt x="671056" y="960619"/>
                    <a:pt x="648196" y="971096"/>
                    <a:pt x="616764" y="992051"/>
                  </a:cubicBezTo>
                  <a:cubicBezTo>
                    <a:pt x="652959" y="990146"/>
                    <a:pt x="677724" y="983478"/>
                    <a:pt x="699631" y="966334"/>
                  </a:cubicBezTo>
                  <a:close/>
                  <a:moveTo>
                    <a:pt x="2786559" y="938711"/>
                  </a:moveTo>
                  <a:cubicBezTo>
                    <a:pt x="2796084" y="944426"/>
                    <a:pt x="2804656" y="939663"/>
                    <a:pt x="2814181" y="938711"/>
                  </a:cubicBezTo>
                  <a:cubicBezTo>
                    <a:pt x="2814181" y="940616"/>
                    <a:pt x="2814181" y="943473"/>
                    <a:pt x="2814181" y="945378"/>
                  </a:cubicBezTo>
                  <a:cubicBezTo>
                    <a:pt x="2803704" y="949188"/>
                    <a:pt x="2791321" y="959666"/>
                    <a:pt x="2786559" y="938711"/>
                  </a:cubicBezTo>
                  <a:close/>
                  <a:moveTo>
                    <a:pt x="737731" y="935019"/>
                  </a:moveTo>
                  <a:cubicBezTo>
                    <a:pt x="726540" y="936091"/>
                    <a:pt x="714872" y="940139"/>
                    <a:pt x="702489" y="951093"/>
                  </a:cubicBezTo>
                  <a:cubicBezTo>
                    <a:pt x="731064" y="951093"/>
                    <a:pt x="753924" y="958713"/>
                    <a:pt x="770116" y="936805"/>
                  </a:cubicBezTo>
                  <a:cubicBezTo>
                    <a:pt x="759639" y="935853"/>
                    <a:pt x="748923" y="933948"/>
                    <a:pt x="737731" y="935019"/>
                  </a:cubicBezTo>
                  <a:close/>
                  <a:moveTo>
                    <a:pt x="619383" y="880251"/>
                  </a:moveTo>
                  <a:cubicBezTo>
                    <a:pt x="616526" y="879417"/>
                    <a:pt x="612477" y="880608"/>
                    <a:pt x="608191" y="882513"/>
                  </a:cubicBezTo>
                  <a:cubicBezTo>
                    <a:pt x="589141" y="887276"/>
                    <a:pt x="539611" y="951093"/>
                    <a:pt x="541516" y="968238"/>
                  </a:cubicBezTo>
                  <a:cubicBezTo>
                    <a:pt x="543421" y="979668"/>
                    <a:pt x="550089" y="980621"/>
                    <a:pt x="558661" y="975858"/>
                  </a:cubicBezTo>
                  <a:cubicBezTo>
                    <a:pt x="569139" y="970143"/>
                    <a:pt x="576759" y="960618"/>
                    <a:pt x="578664" y="949188"/>
                  </a:cubicBezTo>
                  <a:cubicBezTo>
                    <a:pt x="582474" y="920613"/>
                    <a:pt x="601524" y="904421"/>
                    <a:pt x="623431" y="890133"/>
                  </a:cubicBezTo>
                  <a:cubicBezTo>
                    <a:pt x="623907" y="883942"/>
                    <a:pt x="622241" y="881084"/>
                    <a:pt x="619383" y="880251"/>
                  </a:cubicBezTo>
                  <a:close/>
                  <a:moveTo>
                    <a:pt x="659626" y="872036"/>
                  </a:moveTo>
                  <a:cubicBezTo>
                    <a:pt x="653911" y="870131"/>
                    <a:pt x="645339" y="876798"/>
                    <a:pt x="647244" y="879656"/>
                  </a:cubicBezTo>
                  <a:cubicBezTo>
                    <a:pt x="657721" y="901563"/>
                    <a:pt x="632956" y="928233"/>
                    <a:pt x="657721" y="950141"/>
                  </a:cubicBezTo>
                  <a:cubicBezTo>
                    <a:pt x="667246" y="936806"/>
                    <a:pt x="676771" y="926328"/>
                    <a:pt x="683439" y="913946"/>
                  </a:cubicBezTo>
                  <a:cubicBezTo>
                    <a:pt x="691059" y="897753"/>
                    <a:pt x="704394" y="924423"/>
                    <a:pt x="711061" y="910136"/>
                  </a:cubicBezTo>
                  <a:cubicBezTo>
                    <a:pt x="713919" y="903468"/>
                    <a:pt x="713919" y="896801"/>
                    <a:pt x="709156" y="891086"/>
                  </a:cubicBezTo>
                  <a:cubicBezTo>
                    <a:pt x="696774" y="875846"/>
                    <a:pt x="676771" y="876798"/>
                    <a:pt x="659626" y="872036"/>
                  </a:cubicBezTo>
                  <a:close/>
                  <a:moveTo>
                    <a:pt x="620410" y="803828"/>
                  </a:moveTo>
                  <a:cubicBezTo>
                    <a:pt x="614918" y="803575"/>
                    <a:pt x="609144" y="804646"/>
                    <a:pt x="603429" y="807266"/>
                  </a:cubicBezTo>
                  <a:cubicBezTo>
                    <a:pt x="579616" y="817743"/>
                    <a:pt x="555804" y="830126"/>
                    <a:pt x="532944" y="841556"/>
                  </a:cubicBezTo>
                  <a:cubicBezTo>
                    <a:pt x="530086" y="850128"/>
                    <a:pt x="536754" y="852033"/>
                    <a:pt x="541516" y="855843"/>
                  </a:cubicBezTo>
                  <a:cubicBezTo>
                    <a:pt x="561519" y="852986"/>
                    <a:pt x="579616" y="838698"/>
                    <a:pt x="602476" y="859653"/>
                  </a:cubicBezTo>
                  <a:cubicBezTo>
                    <a:pt x="617716" y="874893"/>
                    <a:pt x="654864" y="853938"/>
                    <a:pt x="652959" y="835841"/>
                  </a:cubicBezTo>
                  <a:cubicBezTo>
                    <a:pt x="650815" y="817267"/>
                    <a:pt x="636885" y="804587"/>
                    <a:pt x="620410" y="803828"/>
                  </a:cubicBezTo>
                  <a:close/>
                  <a:moveTo>
                    <a:pt x="2051228" y="690108"/>
                  </a:moveTo>
                  <a:cubicBezTo>
                    <a:pt x="2066468" y="695823"/>
                    <a:pt x="2079803" y="697728"/>
                    <a:pt x="2074088" y="722493"/>
                  </a:cubicBezTo>
                  <a:cubicBezTo>
                    <a:pt x="2066468" y="753925"/>
                    <a:pt x="2053133" y="773928"/>
                    <a:pt x="2021701" y="782500"/>
                  </a:cubicBezTo>
                  <a:cubicBezTo>
                    <a:pt x="2009318" y="785358"/>
                    <a:pt x="1997888" y="785358"/>
                    <a:pt x="2000746" y="772023"/>
                  </a:cubicBezTo>
                  <a:cubicBezTo>
                    <a:pt x="2006461" y="745353"/>
                    <a:pt x="2008366" y="714873"/>
                    <a:pt x="2036941" y="698680"/>
                  </a:cubicBezTo>
                  <a:cubicBezTo>
                    <a:pt x="2040751" y="694870"/>
                    <a:pt x="2045513" y="692965"/>
                    <a:pt x="2051228" y="690108"/>
                  </a:cubicBezTo>
                  <a:close/>
                  <a:moveTo>
                    <a:pt x="2111236" y="608669"/>
                  </a:moveTo>
                  <a:cubicBezTo>
                    <a:pt x="2115046" y="609621"/>
                    <a:pt x="2116951" y="613431"/>
                    <a:pt x="2113141" y="623433"/>
                  </a:cubicBezTo>
                  <a:cubicBezTo>
                    <a:pt x="2113141" y="624385"/>
                    <a:pt x="2112189" y="625338"/>
                    <a:pt x="2111236" y="626290"/>
                  </a:cubicBezTo>
                  <a:cubicBezTo>
                    <a:pt x="2147431" y="643435"/>
                    <a:pt x="2126476" y="692013"/>
                    <a:pt x="2159814" y="711063"/>
                  </a:cubicBezTo>
                  <a:cubicBezTo>
                    <a:pt x="2178864" y="721540"/>
                    <a:pt x="2174101" y="752020"/>
                    <a:pt x="2199819" y="758688"/>
                  </a:cubicBezTo>
                  <a:cubicBezTo>
                    <a:pt x="2206486" y="760593"/>
                    <a:pt x="2189341" y="798693"/>
                    <a:pt x="2176959" y="800598"/>
                  </a:cubicBezTo>
                  <a:cubicBezTo>
                    <a:pt x="2149336" y="805360"/>
                    <a:pt x="2120761" y="810123"/>
                    <a:pt x="2092186" y="814885"/>
                  </a:cubicBezTo>
                  <a:cubicBezTo>
                    <a:pt x="2089329" y="799645"/>
                    <a:pt x="2128381" y="789168"/>
                    <a:pt x="2092186" y="777738"/>
                  </a:cubicBezTo>
                  <a:cubicBezTo>
                    <a:pt x="2098854" y="765355"/>
                    <a:pt x="2098854" y="749163"/>
                    <a:pt x="2111236" y="740590"/>
                  </a:cubicBezTo>
                  <a:cubicBezTo>
                    <a:pt x="2127429" y="729160"/>
                    <a:pt x="2118856" y="712015"/>
                    <a:pt x="2110284" y="710110"/>
                  </a:cubicBezTo>
                  <a:cubicBezTo>
                    <a:pt x="2086471" y="705348"/>
                    <a:pt x="2087424" y="682488"/>
                    <a:pt x="2076946" y="669153"/>
                  </a:cubicBezTo>
                  <a:cubicBezTo>
                    <a:pt x="2062659" y="651055"/>
                    <a:pt x="2076946" y="617718"/>
                    <a:pt x="2097901" y="611050"/>
                  </a:cubicBezTo>
                  <a:cubicBezTo>
                    <a:pt x="2101711" y="609621"/>
                    <a:pt x="2107426" y="607716"/>
                    <a:pt x="2111236" y="608669"/>
                  </a:cubicBezTo>
                  <a:close/>
                  <a:moveTo>
                    <a:pt x="927279" y="479605"/>
                  </a:moveTo>
                  <a:cubicBezTo>
                    <a:pt x="932041" y="477700"/>
                    <a:pt x="935851" y="480558"/>
                    <a:pt x="933946" y="486273"/>
                  </a:cubicBezTo>
                  <a:cubicBezTo>
                    <a:pt x="932041" y="490083"/>
                    <a:pt x="929184" y="492941"/>
                    <a:pt x="929184" y="493893"/>
                  </a:cubicBezTo>
                  <a:cubicBezTo>
                    <a:pt x="919659" y="493893"/>
                    <a:pt x="917754" y="491035"/>
                    <a:pt x="919659" y="488178"/>
                  </a:cubicBezTo>
                  <a:cubicBezTo>
                    <a:pt x="921564" y="484368"/>
                    <a:pt x="924421" y="480558"/>
                    <a:pt x="927279" y="479605"/>
                  </a:cubicBezTo>
                  <a:close/>
                  <a:moveTo>
                    <a:pt x="1938089" y="417931"/>
                  </a:moveTo>
                  <a:cubicBezTo>
                    <a:pt x="1948537" y="420431"/>
                    <a:pt x="1955503" y="431504"/>
                    <a:pt x="1959789" y="441505"/>
                  </a:cubicBezTo>
                  <a:cubicBezTo>
                    <a:pt x="1967409" y="457698"/>
                    <a:pt x="1952169" y="461508"/>
                    <a:pt x="1940739" y="466270"/>
                  </a:cubicBezTo>
                  <a:cubicBezTo>
                    <a:pt x="1909306" y="478653"/>
                    <a:pt x="1880731" y="501513"/>
                    <a:pt x="1842631" y="480558"/>
                  </a:cubicBezTo>
                  <a:cubicBezTo>
                    <a:pt x="1829296" y="472938"/>
                    <a:pt x="1832154" y="467223"/>
                    <a:pt x="1832154" y="458650"/>
                  </a:cubicBezTo>
                  <a:cubicBezTo>
                    <a:pt x="1828344" y="450078"/>
                    <a:pt x="1835964" y="442458"/>
                    <a:pt x="1833106" y="431980"/>
                  </a:cubicBezTo>
                  <a:cubicBezTo>
                    <a:pt x="1828344" y="420550"/>
                    <a:pt x="1835011" y="416740"/>
                    <a:pt x="1845489" y="423408"/>
                  </a:cubicBezTo>
                  <a:cubicBezTo>
                    <a:pt x="1847394" y="430075"/>
                    <a:pt x="1849299" y="439600"/>
                    <a:pt x="1857871" y="432933"/>
                  </a:cubicBezTo>
                  <a:cubicBezTo>
                    <a:pt x="1878826" y="418645"/>
                    <a:pt x="1903591" y="426265"/>
                    <a:pt x="1926451" y="418645"/>
                  </a:cubicBezTo>
                  <a:cubicBezTo>
                    <a:pt x="1930737" y="417216"/>
                    <a:pt x="1934607" y="417097"/>
                    <a:pt x="1938089" y="417931"/>
                  </a:cubicBezTo>
                  <a:close/>
                  <a:moveTo>
                    <a:pt x="904419" y="389118"/>
                  </a:moveTo>
                  <a:cubicBezTo>
                    <a:pt x="915849" y="404358"/>
                    <a:pt x="928231" y="418646"/>
                    <a:pt x="938709" y="433886"/>
                  </a:cubicBezTo>
                  <a:cubicBezTo>
                    <a:pt x="940614" y="436743"/>
                    <a:pt x="940614" y="441505"/>
                    <a:pt x="942519" y="446268"/>
                  </a:cubicBezTo>
                  <a:cubicBezTo>
                    <a:pt x="938709" y="447221"/>
                    <a:pt x="932041" y="450078"/>
                    <a:pt x="931089" y="449125"/>
                  </a:cubicBezTo>
                  <a:cubicBezTo>
                    <a:pt x="912991" y="426266"/>
                    <a:pt x="896799" y="440553"/>
                    <a:pt x="878701" y="449125"/>
                  </a:cubicBezTo>
                  <a:cubicBezTo>
                    <a:pt x="871081" y="452936"/>
                    <a:pt x="863461" y="446268"/>
                    <a:pt x="856794" y="443411"/>
                  </a:cubicBezTo>
                  <a:cubicBezTo>
                    <a:pt x="835839" y="424361"/>
                    <a:pt x="864414" y="422455"/>
                    <a:pt x="867271" y="412930"/>
                  </a:cubicBezTo>
                  <a:cubicBezTo>
                    <a:pt x="878701" y="402453"/>
                    <a:pt x="887274" y="388166"/>
                    <a:pt x="904419" y="389118"/>
                  </a:cubicBezTo>
                  <a:close/>
                  <a:moveTo>
                    <a:pt x="1062534" y="340541"/>
                  </a:moveTo>
                  <a:cubicBezTo>
                    <a:pt x="1073011" y="340541"/>
                    <a:pt x="1082536" y="340541"/>
                    <a:pt x="1083489" y="353876"/>
                  </a:cubicBezTo>
                  <a:cubicBezTo>
                    <a:pt x="1073964" y="356733"/>
                    <a:pt x="1066344" y="373878"/>
                    <a:pt x="1053961" y="360543"/>
                  </a:cubicBezTo>
                  <a:cubicBezTo>
                    <a:pt x="1045389" y="351018"/>
                    <a:pt x="1054914" y="345303"/>
                    <a:pt x="1062534" y="340541"/>
                  </a:cubicBezTo>
                  <a:close/>
                  <a:moveTo>
                    <a:pt x="2471113" y="336025"/>
                  </a:moveTo>
                  <a:cubicBezTo>
                    <a:pt x="2489315" y="339763"/>
                    <a:pt x="2505689" y="355066"/>
                    <a:pt x="2521763" y="370068"/>
                  </a:cubicBezTo>
                  <a:cubicBezTo>
                    <a:pt x="2652256" y="491988"/>
                    <a:pt x="2764651" y="627243"/>
                    <a:pt x="2848471" y="785358"/>
                  </a:cubicBezTo>
                  <a:cubicBezTo>
                    <a:pt x="2875141" y="835841"/>
                    <a:pt x="2898953" y="887276"/>
                    <a:pt x="2920861" y="940616"/>
                  </a:cubicBezTo>
                  <a:cubicBezTo>
                    <a:pt x="2925623" y="952046"/>
                    <a:pt x="2938006" y="963476"/>
                    <a:pt x="2926576" y="977763"/>
                  </a:cubicBezTo>
                  <a:cubicBezTo>
                    <a:pt x="2893238" y="978716"/>
                    <a:pt x="2872283" y="955856"/>
                    <a:pt x="2847518" y="938711"/>
                  </a:cubicBezTo>
                  <a:cubicBezTo>
                    <a:pt x="2844661" y="919661"/>
                    <a:pt x="2858948" y="906326"/>
                    <a:pt x="2864663" y="890133"/>
                  </a:cubicBezTo>
                  <a:cubicBezTo>
                    <a:pt x="2846566" y="892991"/>
                    <a:pt x="2829421" y="903468"/>
                    <a:pt x="2810371" y="908231"/>
                  </a:cubicBezTo>
                  <a:cubicBezTo>
                    <a:pt x="2792273" y="911088"/>
                    <a:pt x="2774176" y="912041"/>
                    <a:pt x="2757031" y="904421"/>
                  </a:cubicBezTo>
                  <a:cubicBezTo>
                    <a:pt x="2741791" y="897753"/>
                    <a:pt x="2733218" y="902516"/>
                    <a:pt x="2728456" y="916803"/>
                  </a:cubicBezTo>
                  <a:cubicBezTo>
                    <a:pt x="2724646" y="935853"/>
                    <a:pt x="2713216" y="952998"/>
                    <a:pt x="2707501" y="971096"/>
                  </a:cubicBezTo>
                  <a:cubicBezTo>
                    <a:pt x="2702738" y="984431"/>
                    <a:pt x="2699881" y="997766"/>
                    <a:pt x="2706548" y="1011101"/>
                  </a:cubicBezTo>
                  <a:cubicBezTo>
                    <a:pt x="2712263" y="1021578"/>
                    <a:pt x="2722741" y="1031103"/>
                    <a:pt x="2712263" y="1044438"/>
                  </a:cubicBezTo>
                  <a:cubicBezTo>
                    <a:pt x="2722979" y="1032294"/>
                    <a:pt x="2735302" y="1023900"/>
                    <a:pt x="2750438" y="1026892"/>
                  </a:cubicBezTo>
                  <a:lnTo>
                    <a:pt x="2757317" y="1029909"/>
                  </a:lnTo>
                  <a:lnTo>
                    <a:pt x="2760842" y="1028246"/>
                  </a:lnTo>
                  <a:cubicBezTo>
                    <a:pt x="2768462" y="1021578"/>
                    <a:pt x="2775130" y="1013006"/>
                    <a:pt x="2785607" y="1010148"/>
                  </a:cubicBezTo>
                  <a:cubicBezTo>
                    <a:pt x="2791798" y="1008243"/>
                    <a:pt x="2798228" y="1006814"/>
                    <a:pt x="2804538" y="1006457"/>
                  </a:cubicBezTo>
                  <a:cubicBezTo>
                    <a:pt x="2810848" y="1006100"/>
                    <a:pt x="2817040" y="1006814"/>
                    <a:pt x="2822755" y="1009196"/>
                  </a:cubicBezTo>
                  <a:cubicBezTo>
                    <a:pt x="2859902" y="1023483"/>
                    <a:pt x="2898955" y="1027293"/>
                    <a:pt x="2938959" y="1031103"/>
                  </a:cubicBezTo>
                  <a:cubicBezTo>
                    <a:pt x="2955152" y="1033008"/>
                    <a:pt x="2957057" y="1047296"/>
                    <a:pt x="2959915" y="1058726"/>
                  </a:cubicBezTo>
                  <a:cubicBezTo>
                    <a:pt x="2990394" y="1159691"/>
                    <a:pt x="3010397" y="1262561"/>
                    <a:pt x="3021827" y="1368288"/>
                  </a:cubicBezTo>
                  <a:cubicBezTo>
                    <a:pt x="3029447" y="1433058"/>
                    <a:pt x="3025637" y="1497828"/>
                    <a:pt x="3027542" y="1562598"/>
                  </a:cubicBezTo>
                  <a:cubicBezTo>
                    <a:pt x="3027542" y="1573076"/>
                    <a:pt x="3031352" y="1585458"/>
                    <a:pt x="3020874" y="1594983"/>
                  </a:cubicBezTo>
                  <a:cubicBezTo>
                    <a:pt x="2992299" y="1573076"/>
                    <a:pt x="2963724" y="1551168"/>
                    <a:pt x="2958009" y="1512116"/>
                  </a:cubicBezTo>
                  <a:cubicBezTo>
                    <a:pt x="2954199" y="1483541"/>
                    <a:pt x="2933244" y="1467348"/>
                    <a:pt x="2918005" y="1446393"/>
                  </a:cubicBezTo>
                  <a:cubicBezTo>
                    <a:pt x="2898955" y="1421628"/>
                    <a:pt x="2888477" y="1390196"/>
                    <a:pt x="2860855" y="1371146"/>
                  </a:cubicBezTo>
                  <a:cubicBezTo>
                    <a:pt x="2846567" y="1368288"/>
                    <a:pt x="2836089" y="1359716"/>
                    <a:pt x="2831327" y="1343523"/>
                  </a:cubicBezTo>
                  <a:cubicBezTo>
                    <a:pt x="2835137" y="1360668"/>
                    <a:pt x="2849424" y="1368288"/>
                    <a:pt x="2856092" y="1380671"/>
                  </a:cubicBezTo>
                  <a:cubicBezTo>
                    <a:pt x="2882762" y="1424486"/>
                    <a:pt x="2896097" y="1474968"/>
                    <a:pt x="2930387" y="1514021"/>
                  </a:cubicBezTo>
                  <a:cubicBezTo>
                    <a:pt x="2938007" y="1522593"/>
                    <a:pt x="2938959" y="1534976"/>
                    <a:pt x="2939912" y="1546406"/>
                  </a:cubicBezTo>
                  <a:cubicBezTo>
                    <a:pt x="2941817" y="1566408"/>
                    <a:pt x="2950390" y="1582601"/>
                    <a:pt x="2962772" y="1597841"/>
                  </a:cubicBezTo>
                  <a:cubicBezTo>
                    <a:pt x="2983727" y="1622606"/>
                    <a:pt x="2993252" y="1652133"/>
                    <a:pt x="2999919" y="1683566"/>
                  </a:cubicBezTo>
                  <a:cubicBezTo>
                    <a:pt x="3023732" y="1698806"/>
                    <a:pt x="3015159" y="1721666"/>
                    <a:pt x="3012302" y="1740716"/>
                  </a:cubicBezTo>
                  <a:cubicBezTo>
                    <a:pt x="2988490" y="1885496"/>
                    <a:pt x="2951342" y="2026466"/>
                    <a:pt x="2886572" y="2158864"/>
                  </a:cubicBezTo>
                  <a:cubicBezTo>
                    <a:pt x="2872284" y="2188391"/>
                    <a:pt x="2858949" y="2218871"/>
                    <a:pt x="2841805" y="2246493"/>
                  </a:cubicBezTo>
                  <a:cubicBezTo>
                    <a:pt x="2837042" y="2255066"/>
                    <a:pt x="2835137" y="2266496"/>
                    <a:pt x="2821802" y="2266496"/>
                  </a:cubicBezTo>
                  <a:cubicBezTo>
                    <a:pt x="2812277" y="2260781"/>
                    <a:pt x="2812277" y="2249351"/>
                    <a:pt x="2808467" y="2240778"/>
                  </a:cubicBezTo>
                  <a:cubicBezTo>
                    <a:pt x="2794180" y="2222681"/>
                    <a:pt x="2796084" y="2198868"/>
                    <a:pt x="2785607" y="2172198"/>
                  </a:cubicBezTo>
                  <a:cubicBezTo>
                    <a:pt x="2795132" y="2196011"/>
                    <a:pt x="2791322" y="2217918"/>
                    <a:pt x="2805609" y="2234111"/>
                  </a:cubicBezTo>
                  <a:cubicBezTo>
                    <a:pt x="2812277" y="2246493"/>
                    <a:pt x="2811324" y="2261733"/>
                    <a:pt x="2821802" y="2273164"/>
                  </a:cubicBezTo>
                  <a:cubicBezTo>
                    <a:pt x="2795132" y="2339839"/>
                    <a:pt x="2750364" y="2394131"/>
                    <a:pt x="2708455" y="2451281"/>
                  </a:cubicBezTo>
                  <a:cubicBezTo>
                    <a:pt x="2661782" y="2514146"/>
                    <a:pt x="2606537" y="2568439"/>
                    <a:pt x="2551292" y="2622731"/>
                  </a:cubicBezTo>
                  <a:cubicBezTo>
                    <a:pt x="2527480" y="2646543"/>
                    <a:pt x="2502714" y="2666546"/>
                    <a:pt x="2476997" y="2687501"/>
                  </a:cubicBezTo>
                  <a:cubicBezTo>
                    <a:pt x="2465567" y="2677976"/>
                    <a:pt x="2476997" y="2661783"/>
                    <a:pt x="2463662" y="2655116"/>
                  </a:cubicBezTo>
                  <a:cubicBezTo>
                    <a:pt x="2469377" y="2608443"/>
                    <a:pt x="2446517" y="2570343"/>
                    <a:pt x="2425562" y="2533196"/>
                  </a:cubicBezTo>
                  <a:cubicBezTo>
                    <a:pt x="2392224" y="2475093"/>
                    <a:pt x="2414132" y="2424611"/>
                    <a:pt x="2439849" y="2375081"/>
                  </a:cubicBezTo>
                  <a:cubicBezTo>
                    <a:pt x="2453184" y="2349364"/>
                    <a:pt x="2458899" y="2330314"/>
                    <a:pt x="2449374" y="2301739"/>
                  </a:cubicBezTo>
                  <a:cubicBezTo>
                    <a:pt x="2439849" y="2272211"/>
                    <a:pt x="2442707" y="2240778"/>
                    <a:pt x="2430324" y="2210298"/>
                  </a:cubicBezTo>
                  <a:cubicBezTo>
                    <a:pt x="2420799" y="2187439"/>
                    <a:pt x="2416989" y="2160768"/>
                    <a:pt x="2396987" y="2144576"/>
                  </a:cubicBezTo>
                  <a:cubicBezTo>
                    <a:pt x="2352219" y="2107428"/>
                    <a:pt x="2357934" y="2060756"/>
                    <a:pt x="2370317" y="2012178"/>
                  </a:cubicBezTo>
                  <a:cubicBezTo>
                    <a:pt x="2372222" y="2005511"/>
                    <a:pt x="2374127" y="1998843"/>
                    <a:pt x="2374127" y="1992176"/>
                  </a:cubicBezTo>
                  <a:cubicBezTo>
                    <a:pt x="2376984" y="1954076"/>
                    <a:pt x="2356982" y="1935978"/>
                    <a:pt x="2319834" y="1944551"/>
                  </a:cubicBezTo>
                  <a:cubicBezTo>
                    <a:pt x="2303642" y="1948361"/>
                    <a:pt x="2292212" y="1948361"/>
                    <a:pt x="2282687" y="1931216"/>
                  </a:cubicBezTo>
                  <a:cubicBezTo>
                    <a:pt x="2263637" y="1897878"/>
                    <a:pt x="2235062" y="1889306"/>
                    <a:pt x="2200772" y="1905498"/>
                  </a:cubicBezTo>
                  <a:cubicBezTo>
                    <a:pt x="2186484" y="1912166"/>
                    <a:pt x="2171244" y="1918833"/>
                    <a:pt x="2157909" y="1926453"/>
                  </a:cubicBezTo>
                  <a:cubicBezTo>
                    <a:pt x="2140764" y="1935978"/>
                    <a:pt x="2124572" y="1938836"/>
                    <a:pt x="2106474" y="1931216"/>
                  </a:cubicBezTo>
                  <a:cubicBezTo>
                    <a:pt x="2083614" y="1921691"/>
                    <a:pt x="2059802" y="1925501"/>
                    <a:pt x="2040752" y="1937883"/>
                  </a:cubicBezTo>
                  <a:cubicBezTo>
                    <a:pt x="2012177" y="1956933"/>
                    <a:pt x="1991222" y="1941693"/>
                    <a:pt x="1974077" y="1924548"/>
                  </a:cubicBezTo>
                  <a:cubicBezTo>
                    <a:pt x="1956932" y="1907403"/>
                    <a:pt x="1938834" y="1892163"/>
                    <a:pt x="1919784" y="1877876"/>
                  </a:cubicBezTo>
                  <a:cubicBezTo>
                    <a:pt x="1909307" y="1870256"/>
                    <a:pt x="1899782" y="1861683"/>
                    <a:pt x="1896924" y="1849301"/>
                  </a:cubicBezTo>
                  <a:cubicBezTo>
                    <a:pt x="1889304" y="1812153"/>
                    <a:pt x="1862634" y="1789293"/>
                    <a:pt x="1839774" y="1762623"/>
                  </a:cubicBezTo>
                  <a:cubicBezTo>
                    <a:pt x="1827392" y="1748336"/>
                    <a:pt x="1815962" y="1694043"/>
                    <a:pt x="1822629" y="1676898"/>
                  </a:cubicBezTo>
                  <a:cubicBezTo>
                    <a:pt x="1840727" y="1632131"/>
                    <a:pt x="1846442" y="1585458"/>
                    <a:pt x="1829297" y="1537833"/>
                  </a:cubicBezTo>
                  <a:cubicBezTo>
                    <a:pt x="1826439" y="1530213"/>
                    <a:pt x="1823582" y="1522593"/>
                    <a:pt x="1828344" y="1514973"/>
                  </a:cubicBezTo>
                  <a:cubicBezTo>
                    <a:pt x="1854062" y="1466396"/>
                    <a:pt x="1875017" y="1416866"/>
                    <a:pt x="1909307" y="1373051"/>
                  </a:cubicBezTo>
                  <a:cubicBezTo>
                    <a:pt x="1915022" y="1366383"/>
                    <a:pt x="1923594" y="1365431"/>
                    <a:pt x="1929309" y="1361621"/>
                  </a:cubicBezTo>
                  <a:cubicBezTo>
                    <a:pt x="1954074" y="1345428"/>
                    <a:pt x="1976934" y="1330188"/>
                    <a:pt x="1977887" y="1293041"/>
                  </a:cubicBezTo>
                  <a:cubicBezTo>
                    <a:pt x="1978839" y="1267323"/>
                    <a:pt x="1992174" y="1239701"/>
                    <a:pt x="2019797" y="1227318"/>
                  </a:cubicBezTo>
                  <a:cubicBezTo>
                    <a:pt x="2040752" y="1217793"/>
                    <a:pt x="2050277" y="1201601"/>
                    <a:pt x="2051229" y="1178741"/>
                  </a:cubicBezTo>
                  <a:cubicBezTo>
                    <a:pt x="2058849" y="1162548"/>
                    <a:pt x="2071232" y="1167311"/>
                    <a:pt x="2083614" y="1172073"/>
                  </a:cubicBezTo>
                  <a:cubicBezTo>
                    <a:pt x="2111237" y="1181598"/>
                    <a:pt x="2136002" y="1178741"/>
                    <a:pt x="2161719" y="1162548"/>
                  </a:cubicBezTo>
                  <a:cubicBezTo>
                    <a:pt x="2193152" y="1142546"/>
                    <a:pt x="2229347" y="1134926"/>
                    <a:pt x="2266494" y="1136831"/>
                  </a:cubicBezTo>
                  <a:cubicBezTo>
                    <a:pt x="2288402" y="1137783"/>
                    <a:pt x="2310309" y="1137783"/>
                    <a:pt x="2331264" y="1133021"/>
                  </a:cubicBezTo>
                  <a:cubicBezTo>
                    <a:pt x="2370317" y="1123496"/>
                    <a:pt x="2397939" y="1138736"/>
                    <a:pt x="2387462" y="1197791"/>
                  </a:cubicBezTo>
                  <a:cubicBezTo>
                    <a:pt x="2384604" y="1213983"/>
                    <a:pt x="2384604" y="1228271"/>
                    <a:pt x="2400797" y="1229223"/>
                  </a:cubicBezTo>
                  <a:cubicBezTo>
                    <a:pt x="2447469" y="1231128"/>
                    <a:pt x="2477949" y="1266371"/>
                    <a:pt x="2517002" y="1283516"/>
                  </a:cubicBezTo>
                  <a:cubicBezTo>
                    <a:pt x="2538909" y="1293041"/>
                    <a:pt x="2550339" y="1296851"/>
                    <a:pt x="2556055" y="1266371"/>
                  </a:cubicBezTo>
                  <a:cubicBezTo>
                    <a:pt x="2561769" y="1236843"/>
                    <a:pt x="2589392" y="1227318"/>
                    <a:pt x="2617967" y="1241606"/>
                  </a:cubicBezTo>
                  <a:cubicBezTo>
                    <a:pt x="2644637" y="1254941"/>
                    <a:pt x="2673212" y="1262561"/>
                    <a:pt x="2701787" y="1271133"/>
                  </a:cubicBezTo>
                  <a:cubicBezTo>
                    <a:pt x="2743697" y="1283516"/>
                    <a:pt x="2782749" y="1259703"/>
                    <a:pt x="2823707" y="1270181"/>
                  </a:cubicBezTo>
                  <a:cubicBezTo>
                    <a:pt x="2833232" y="1272086"/>
                    <a:pt x="2840852" y="1262561"/>
                    <a:pt x="2842757" y="1253988"/>
                  </a:cubicBezTo>
                  <a:cubicBezTo>
                    <a:pt x="2847519" y="1233033"/>
                    <a:pt x="2856092" y="1212078"/>
                    <a:pt x="2857997" y="1191123"/>
                  </a:cubicBezTo>
                  <a:cubicBezTo>
                    <a:pt x="2861807" y="1157786"/>
                    <a:pt x="2857044" y="1154928"/>
                    <a:pt x="2824659" y="1163501"/>
                  </a:cubicBezTo>
                  <a:cubicBezTo>
                    <a:pt x="2807514" y="1168263"/>
                    <a:pt x="2793227" y="1167311"/>
                    <a:pt x="2781797" y="1153023"/>
                  </a:cubicBezTo>
                  <a:lnTo>
                    <a:pt x="2778142" y="1149005"/>
                  </a:lnTo>
                  <a:lnTo>
                    <a:pt x="2758579" y="1157637"/>
                  </a:lnTo>
                  <a:cubicBezTo>
                    <a:pt x="2730182" y="1164691"/>
                    <a:pt x="2706072" y="1153261"/>
                    <a:pt x="2684641" y="1122543"/>
                  </a:cubicBezTo>
                  <a:cubicBezTo>
                    <a:pt x="2676068" y="1110161"/>
                    <a:pt x="2672258" y="1095873"/>
                    <a:pt x="2664638" y="1083491"/>
                  </a:cubicBezTo>
                  <a:cubicBezTo>
                    <a:pt x="2658923" y="1073966"/>
                    <a:pt x="2664638" y="1054916"/>
                    <a:pt x="2646541" y="1054916"/>
                  </a:cubicBezTo>
                  <a:cubicBezTo>
                    <a:pt x="2631301" y="1055868"/>
                    <a:pt x="2616061" y="1061583"/>
                    <a:pt x="2610346" y="1080633"/>
                  </a:cubicBezTo>
                  <a:lnTo>
                    <a:pt x="2609202" y="1082346"/>
                  </a:lnTo>
                  <a:lnTo>
                    <a:pt x="2613204" y="1086348"/>
                  </a:lnTo>
                  <a:cubicBezTo>
                    <a:pt x="2619871" y="1093968"/>
                    <a:pt x="2626539" y="1101588"/>
                    <a:pt x="2632254" y="1108255"/>
                  </a:cubicBezTo>
                  <a:cubicBezTo>
                    <a:pt x="2619871" y="1117780"/>
                    <a:pt x="2617014" y="1133020"/>
                    <a:pt x="2609394" y="1145403"/>
                  </a:cubicBezTo>
                  <a:cubicBezTo>
                    <a:pt x="2602726" y="1154928"/>
                    <a:pt x="2586534" y="1142545"/>
                    <a:pt x="2584629" y="1132068"/>
                  </a:cubicBezTo>
                  <a:cubicBezTo>
                    <a:pt x="2581771" y="1117780"/>
                    <a:pt x="2574151" y="1106350"/>
                    <a:pt x="2566055" y="1095397"/>
                  </a:cubicBezTo>
                  <a:lnTo>
                    <a:pt x="2558490" y="1083461"/>
                  </a:lnTo>
                  <a:lnTo>
                    <a:pt x="2545576" y="1071108"/>
                  </a:lnTo>
                  <a:cubicBezTo>
                    <a:pt x="2541766" y="1068251"/>
                    <a:pt x="2537003" y="1065393"/>
                    <a:pt x="2536051" y="1061583"/>
                  </a:cubicBezTo>
                  <a:cubicBezTo>
                    <a:pt x="2522716" y="1003481"/>
                    <a:pt x="2462708" y="991098"/>
                    <a:pt x="2429371" y="952046"/>
                  </a:cubicBezTo>
                  <a:cubicBezTo>
                    <a:pt x="2426513" y="949188"/>
                    <a:pt x="2421751" y="947283"/>
                    <a:pt x="2417941" y="944426"/>
                  </a:cubicBezTo>
                  <a:cubicBezTo>
                    <a:pt x="2416036" y="943473"/>
                    <a:pt x="2413178" y="943473"/>
                    <a:pt x="2407463" y="947283"/>
                  </a:cubicBezTo>
                  <a:cubicBezTo>
                    <a:pt x="2425561" y="973001"/>
                    <a:pt x="2440801" y="998718"/>
                    <a:pt x="2469376" y="1014911"/>
                  </a:cubicBezTo>
                  <a:cubicBezTo>
                    <a:pt x="2483663" y="1023483"/>
                    <a:pt x="2500808" y="1028246"/>
                    <a:pt x="2509381" y="1044438"/>
                  </a:cubicBezTo>
                  <a:cubicBezTo>
                    <a:pt x="2510333" y="1049201"/>
                    <a:pt x="2508428" y="1053963"/>
                    <a:pt x="2504618" y="1057773"/>
                  </a:cubicBezTo>
                  <a:cubicBezTo>
                    <a:pt x="2500808" y="1066346"/>
                    <a:pt x="2479853" y="1059678"/>
                    <a:pt x="2488426" y="1077776"/>
                  </a:cubicBezTo>
                  <a:cubicBezTo>
                    <a:pt x="2485568" y="1082538"/>
                    <a:pt x="2481758" y="1084443"/>
                    <a:pt x="2476996" y="1084443"/>
                  </a:cubicBezTo>
                  <a:cubicBezTo>
                    <a:pt x="2437943" y="1050153"/>
                    <a:pt x="2385556" y="1032056"/>
                    <a:pt x="2356028" y="985383"/>
                  </a:cubicBezTo>
                  <a:cubicBezTo>
                    <a:pt x="2346503" y="970143"/>
                    <a:pt x="2333168" y="968238"/>
                    <a:pt x="2317928" y="978716"/>
                  </a:cubicBezTo>
                  <a:cubicBezTo>
                    <a:pt x="2310308" y="984431"/>
                    <a:pt x="2301736" y="994908"/>
                    <a:pt x="2295068" y="993003"/>
                  </a:cubicBezTo>
                  <a:cubicBezTo>
                    <a:pt x="2237918" y="978716"/>
                    <a:pt x="2232203" y="1040628"/>
                    <a:pt x="2196008" y="1057773"/>
                  </a:cubicBezTo>
                  <a:cubicBezTo>
                    <a:pt x="2185531" y="1062536"/>
                    <a:pt x="2183626" y="1075871"/>
                    <a:pt x="2181721" y="1087301"/>
                  </a:cubicBezTo>
                  <a:cubicBezTo>
                    <a:pt x="2172196" y="1130163"/>
                    <a:pt x="2149336" y="1152071"/>
                    <a:pt x="2105521" y="1157786"/>
                  </a:cubicBezTo>
                  <a:cubicBezTo>
                    <a:pt x="2088376" y="1159691"/>
                    <a:pt x="2069326" y="1179693"/>
                    <a:pt x="2053133" y="1155881"/>
                  </a:cubicBezTo>
                  <a:cubicBezTo>
                    <a:pt x="2052181" y="1145403"/>
                    <a:pt x="2048371" y="1137783"/>
                    <a:pt x="2036941" y="1136831"/>
                  </a:cubicBezTo>
                  <a:cubicBezTo>
                    <a:pt x="2026463" y="1135878"/>
                    <a:pt x="2010271" y="1148261"/>
                    <a:pt x="2008366" y="1131116"/>
                  </a:cubicBezTo>
                  <a:cubicBezTo>
                    <a:pt x="2005508" y="1113018"/>
                    <a:pt x="1993126" y="1094921"/>
                    <a:pt x="2001698" y="1074918"/>
                  </a:cubicBezTo>
                  <a:cubicBezTo>
                    <a:pt x="2011223" y="1051106"/>
                    <a:pt x="2015986" y="1027293"/>
                    <a:pt x="2008366" y="1001576"/>
                  </a:cubicBezTo>
                  <a:cubicBezTo>
                    <a:pt x="2002651" y="979668"/>
                    <a:pt x="2021701" y="978716"/>
                    <a:pt x="2035988" y="977763"/>
                  </a:cubicBezTo>
                  <a:cubicBezTo>
                    <a:pt x="2059801" y="974906"/>
                    <a:pt x="2083613" y="981573"/>
                    <a:pt x="2107426" y="983478"/>
                  </a:cubicBezTo>
                  <a:cubicBezTo>
                    <a:pt x="2120761" y="984431"/>
                    <a:pt x="2139811" y="992051"/>
                    <a:pt x="2148383" y="975858"/>
                  </a:cubicBezTo>
                  <a:cubicBezTo>
                    <a:pt x="2157908" y="956808"/>
                    <a:pt x="2162671" y="934901"/>
                    <a:pt x="2150288" y="913946"/>
                  </a:cubicBezTo>
                  <a:cubicBezTo>
                    <a:pt x="2140763" y="897753"/>
                    <a:pt x="2131238" y="882513"/>
                    <a:pt x="2112188" y="876798"/>
                  </a:cubicBezTo>
                  <a:cubicBezTo>
                    <a:pt x="2105521" y="874893"/>
                    <a:pt x="2094091" y="873941"/>
                    <a:pt x="2096948" y="862511"/>
                  </a:cubicBezTo>
                  <a:cubicBezTo>
                    <a:pt x="2098853" y="852033"/>
                    <a:pt x="2109331" y="852033"/>
                    <a:pt x="2118856" y="849176"/>
                  </a:cubicBezTo>
                  <a:cubicBezTo>
                    <a:pt x="2149336" y="838698"/>
                    <a:pt x="2177911" y="830126"/>
                    <a:pt x="2206486" y="810123"/>
                  </a:cubicBezTo>
                  <a:cubicBezTo>
                    <a:pt x="2241728" y="785358"/>
                    <a:pt x="2258873" y="735828"/>
                    <a:pt x="2308403" y="731066"/>
                  </a:cubicBezTo>
                  <a:cubicBezTo>
                    <a:pt x="2322691" y="729161"/>
                    <a:pt x="2323643" y="718683"/>
                    <a:pt x="2321738" y="708206"/>
                  </a:cubicBezTo>
                  <a:cubicBezTo>
                    <a:pt x="2319833" y="698681"/>
                    <a:pt x="2314118" y="689156"/>
                    <a:pt x="2311261" y="679631"/>
                  </a:cubicBezTo>
                  <a:cubicBezTo>
                    <a:pt x="2307451" y="666296"/>
                    <a:pt x="2305546" y="652008"/>
                    <a:pt x="2320786" y="643436"/>
                  </a:cubicBezTo>
                  <a:cubicBezTo>
                    <a:pt x="2326501" y="640578"/>
                    <a:pt x="2334121" y="632958"/>
                    <a:pt x="2338883" y="638673"/>
                  </a:cubicBezTo>
                  <a:cubicBezTo>
                    <a:pt x="2346503" y="649151"/>
                    <a:pt x="2353171" y="662486"/>
                    <a:pt x="2343646" y="675821"/>
                  </a:cubicBezTo>
                  <a:cubicBezTo>
                    <a:pt x="2337931" y="685346"/>
                    <a:pt x="2342693" y="692966"/>
                    <a:pt x="2348408" y="699633"/>
                  </a:cubicBezTo>
                  <a:cubicBezTo>
                    <a:pt x="2356028" y="708206"/>
                    <a:pt x="2364601" y="711063"/>
                    <a:pt x="2376031" y="706301"/>
                  </a:cubicBezTo>
                  <a:cubicBezTo>
                    <a:pt x="2378888" y="705348"/>
                    <a:pt x="2381746" y="704396"/>
                    <a:pt x="2385556" y="704396"/>
                  </a:cubicBezTo>
                  <a:cubicBezTo>
                    <a:pt x="2409368" y="712968"/>
                    <a:pt x="2432228" y="712016"/>
                    <a:pt x="2454136" y="698681"/>
                  </a:cubicBezTo>
                  <a:cubicBezTo>
                    <a:pt x="2460803" y="694871"/>
                    <a:pt x="2469376" y="692966"/>
                    <a:pt x="2476996" y="692013"/>
                  </a:cubicBezTo>
                  <a:cubicBezTo>
                    <a:pt x="2517001" y="689156"/>
                    <a:pt x="2517001" y="689156"/>
                    <a:pt x="2517953" y="648198"/>
                  </a:cubicBezTo>
                  <a:cubicBezTo>
                    <a:pt x="2525573" y="626291"/>
                    <a:pt x="2540813" y="618671"/>
                    <a:pt x="2563673" y="626291"/>
                  </a:cubicBezTo>
                  <a:cubicBezTo>
                    <a:pt x="2558911" y="610098"/>
                    <a:pt x="2545576" y="599621"/>
                    <a:pt x="2554148" y="585333"/>
                  </a:cubicBezTo>
                  <a:lnTo>
                    <a:pt x="2572928" y="573708"/>
                  </a:lnTo>
                  <a:lnTo>
                    <a:pt x="2586098" y="571735"/>
                  </a:lnTo>
                  <a:lnTo>
                    <a:pt x="2586726" y="571671"/>
                  </a:lnTo>
                  <a:cubicBezTo>
                    <a:pt x="2599630" y="572653"/>
                    <a:pt x="2613203" y="578189"/>
                    <a:pt x="2624633" y="568188"/>
                  </a:cubicBezTo>
                  <a:cubicBezTo>
                    <a:pt x="2626538" y="566283"/>
                    <a:pt x="2628443" y="565331"/>
                    <a:pt x="2630348" y="563426"/>
                  </a:cubicBezTo>
                  <a:cubicBezTo>
                    <a:pt x="2634158" y="561521"/>
                    <a:pt x="2634158" y="568188"/>
                    <a:pt x="2633206" y="563426"/>
                  </a:cubicBezTo>
                  <a:cubicBezTo>
                    <a:pt x="2632253" y="557711"/>
                    <a:pt x="2629396" y="564378"/>
                    <a:pt x="2626538" y="563426"/>
                  </a:cubicBezTo>
                  <a:cubicBezTo>
                    <a:pt x="2615584" y="567236"/>
                    <a:pt x="2604392" y="569141"/>
                    <a:pt x="2593082" y="570689"/>
                  </a:cubicBezTo>
                  <a:lnTo>
                    <a:pt x="2586098" y="571735"/>
                  </a:lnTo>
                  <a:lnTo>
                    <a:pt x="2574151" y="572951"/>
                  </a:lnTo>
                  <a:lnTo>
                    <a:pt x="2572928" y="573708"/>
                  </a:lnTo>
                  <a:lnTo>
                    <a:pt x="2558911" y="575808"/>
                  </a:lnTo>
                  <a:cubicBezTo>
                    <a:pt x="2533193" y="580571"/>
                    <a:pt x="2516048" y="563426"/>
                    <a:pt x="2506523" y="541518"/>
                  </a:cubicBezTo>
                  <a:cubicBezTo>
                    <a:pt x="2496998" y="519611"/>
                    <a:pt x="2487473" y="498656"/>
                    <a:pt x="2512238" y="480558"/>
                  </a:cubicBezTo>
                  <a:cubicBezTo>
                    <a:pt x="2520811" y="474843"/>
                    <a:pt x="2527478" y="467223"/>
                    <a:pt x="2533193" y="458651"/>
                  </a:cubicBezTo>
                  <a:cubicBezTo>
                    <a:pt x="2537003" y="452936"/>
                    <a:pt x="2541766" y="446268"/>
                    <a:pt x="2534146" y="440553"/>
                  </a:cubicBezTo>
                  <a:cubicBezTo>
                    <a:pt x="2526526" y="434838"/>
                    <a:pt x="2515096" y="437696"/>
                    <a:pt x="2513191" y="445316"/>
                  </a:cubicBezTo>
                  <a:cubicBezTo>
                    <a:pt x="2506523" y="474843"/>
                    <a:pt x="2482711" y="489131"/>
                    <a:pt x="2464613" y="509133"/>
                  </a:cubicBezTo>
                  <a:cubicBezTo>
                    <a:pt x="2452231" y="523421"/>
                    <a:pt x="2455088" y="538661"/>
                    <a:pt x="2467471" y="551996"/>
                  </a:cubicBezTo>
                  <a:cubicBezTo>
                    <a:pt x="2481758" y="567236"/>
                    <a:pt x="2481758" y="582476"/>
                    <a:pt x="2468423" y="597716"/>
                  </a:cubicBezTo>
                  <a:cubicBezTo>
                    <a:pt x="2457946" y="610098"/>
                    <a:pt x="2455088" y="623433"/>
                    <a:pt x="2453183" y="638673"/>
                  </a:cubicBezTo>
                  <a:cubicBezTo>
                    <a:pt x="2451278" y="657723"/>
                    <a:pt x="2442706" y="671058"/>
                    <a:pt x="2423656" y="676773"/>
                  </a:cubicBezTo>
                  <a:cubicBezTo>
                    <a:pt x="2413178" y="682488"/>
                    <a:pt x="2402701" y="690108"/>
                    <a:pt x="2389366" y="683441"/>
                  </a:cubicBezTo>
                  <a:cubicBezTo>
                    <a:pt x="2381746" y="676773"/>
                    <a:pt x="2376983" y="670106"/>
                    <a:pt x="2383651" y="659628"/>
                  </a:cubicBezTo>
                  <a:cubicBezTo>
                    <a:pt x="2377936" y="649151"/>
                    <a:pt x="2372221" y="638673"/>
                    <a:pt x="2367458" y="627243"/>
                  </a:cubicBezTo>
                  <a:cubicBezTo>
                    <a:pt x="2348408" y="585333"/>
                    <a:pt x="2348408" y="584381"/>
                    <a:pt x="2308403" y="612003"/>
                  </a:cubicBezTo>
                  <a:cubicBezTo>
                    <a:pt x="2273161" y="616766"/>
                    <a:pt x="2265541" y="608193"/>
                    <a:pt x="2270303" y="571046"/>
                  </a:cubicBezTo>
                  <a:cubicBezTo>
                    <a:pt x="2271256" y="560568"/>
                    <a:pt x="2287448" y="545328"/>
                    <a:pt x="2260778" y="543423"/>
                  </a:cubicBezTo>
                  <a:cubicBezTo>
                    <a:pt x="2255063" y="542471"/>
                    <a:pt x="2255063" y="530088"/>
                    <a:pt x="2259826" y="522468"/>
                  </a:cubicBezTo>
                  <a:cubicBezTo>
                    <a:pt x="2313166" y="486273"/>
                    <a:pt x="2361743" y="445316"/>
                    <a:pt x="2390318" y="385308"/>
                  </a:cubicBezTo>
                  <a:cubicBezTo>
                    <a:pt x="2396986" y="372926"/>
                    <a:pt x="2403653" y="362448"/>
                    <a:pt x="2416988" y="357686"/>
                  </a:cubicBezTo>
                  <a:cubicBezTo>
                    <a:pt x="2416988" y="355781"/>
                    <a:pt x="2416988" y="353876"/>
                    <a:pt x="2417941" y="351971"/>
                  </a:cubicBezTo>
                  <a:cubicBezTo>
                    <a:pt x="2419846" y="352923"/>
                    <a:pt x="2423656" y="354828"/>
                    <a:pt x="2424608" y="353876"/>
                  </a:cubicBezTo>
                  <a:cubicBezTo>
                    <a:pt x="2434371" y="344351"/>
                    <a:pt x="2443539" y="338934"/>
                    <a:pt x="2452245" y="336582"/>
                  </a:cubicBezTo>
                  <a:cubicBezTo>
                    <a:pt x="2458775" y="334818"/>
                    <a:pt x="2465045" y="334779"/>
                    <a:pt x="2471113" y="336025"/>
                  </a:cubicBezTo>
                  <a:close/>
                  <a:moveTo>
                    <a:pt x="761544" y="194808"/>
                  </a:moveTo>
                  <a:cubicBezTo>
                    <a:pt x="773926" y="196713"/>
                    <a:pt x="774879" y="206238"/>
                    <a:pt x="773926" y="216716"/>
                  </a:cubicBezTo>
                  <a:cubicBezTo>
                    <a:pt x="755829" y="237671"/>
                    <a:pt x="760591" y="257673"/>
                    <a:pt x="773926" y="278628"/>
                  </a:cubicBezTo>
                  <a:cubicBezTo>
                    <a:pt x="748209" y="302441"/>
                    <a:pt x="720586" y="315776"/>
                    <a:pt x="687249" y="293868"/>
                  </a:cubicBezTo>
                  <a:cubicBezTo>
                    <a:pt x="682486" y="291011"/>
                    <a:pt x="675819" y="292916"/>
                    <a:pt x="671056" y="292916"/>
                  </a:cubicBezTo>
                  <a:cubicBezTo>
                    <a:pt x="660579" y="294821"/>
                    <a:pt x="650101" y="296726"/>
                    <a:pt x="640576" y="298631"/>
                  </a:cubicBezTo>
                  <a:cubicBezTo>
                    <a:pt x="627241" y="300536"/>
                    <a:pt x="613906" y="302441"/>
                    <a:pt x="603429" y="291011"/>
                  </a:cubicBezTo>
                  <a:cubicBezTo>
                    <a:pt x="636766" y="258626"/>
                    <a:pt x="678676" y="239576"/>
                    <a:pt x="715824" y="211953"/>
                  </a:cubicBezTo>
                  <a:cubicBezTo>
                    <a:pt x="719634" y="209096"/>
                    <a:pt x="724396" y="211953"/>
                    <a:pt x="727254" y="215763"/>
                  </a:cubicBezTo>
                  <a:cubicBezTo>
                    <a:pt x="746304" y="220526"/>
                    <a:pt x="741541" y="187188"/>
                    <a:pt x="761544" y="194808"/>
                  </a:cubicBezTo>
                  <a:close/>
                  <a:moveTo>
                    <a:pt x="873343" y="184331"/>
                  </a:moveTo>
                  <a:cubicBezTo>
                    <a:pt x="879653" y="185283"/>
                    <a:pt x="886320" y="188617"/>
                    <a:pt x="891083" y="191951"/>
                  </a:cubicBezTo>
                  <a:cubicBezTo>
                    <a:pt x="904418" y="200523"/>
                    <a:pt x="892988" y="209096"/>
                    <a:pt x="888226" y="217668"/>
                  </a:cubicBezTo>
                  <a:lnTo>
                    <a:pt x="879241" y="234820"/>
                  </a:lnTo>
                  <a:lnTo>
                    <a:pt x="895370" y="235036"/>
                  </a:lnTo>
                  <a:cubicBezTo>
                    <a:pt x="907514" y="238206"/>
                    <a:pt x="906800" y="249815"/>
                    <a:pt x="899656" y="266246"/>
                  </a:cubicBezTo>
                  <a:cubicBezTo>
                    <a:pt x="894893" y="277676"/>
                    <a:pt x="884416" y="289106"/>
                    <a:pt x="892988" y="303393"/>
                  </a:cubicBezTo>
                  <a:cubicBezTo>
                    <a:pt x="897751" y="310061"/>
                    <a:pt x="901561" y="309108"/>
                    <a:pt x="905371" y="303393"/>
                  </a:cubicBezTo>
                  <a:cubicBezTo>
                    <a:pt x="923468" y="307203"/>
                    <a:pt x="923468" y="307203"/>
                    <a:pt x="915848" y="337683"/>
                  </a:cubicBezTo>
                  <a:cubicBezTo>
                    <a:pt x="926326" y="330063"/>
                    <a:pt x="936803" y="329111"/>
                    <a:pt x="946328" y="324348"/>
                  </a:cubicBezTo>
                  <a:lnTo>
                    <a:pt x="973409" y="303804"/>
                  </a:lnTo>
                  <a:lnTo>
                    <a:pt x="975260" y="292796"/>
                  </a:lnTo>
                  <a:cubicBezTo>
                    <a:pt x="974903" y="288629"/>
                    <a:pt x="972522" y="284819"/>
                    <a:pt x="965378" y="281485"/>
                  </a:cubicBezTo>
                  <a:cubicBezTo>
                    <a:pt x="944423" y="270055"/>
                    <a:pt x="942518" y="249100"/>
                    <a:pt x="962521" y="233860"/>
                  </a:cubicBezTo>
                  <a:cubicBezTo>
                    <a:pt x="977761" y="221478"/>
                    <a:pt x="993953" y="208143"/>
                    <a:pt x="1013956" y="203380"/>
                  </a:cubicBezTo>
                  <a:cubicBezTo>
                    <a:pt x="1018718" y="201475"/>
                    <a:pt x="1023481" y="200046"/>
                    <a:pt x="1028243" y="200165"/>
                  </a:cubicBezTo>
                  <a:cubicBezTo>
                    <a:pt x="1033006" y="200284"/>
                    <a:pt x="1037768" y="201951"/>
                    <a:pt x="1042531" y="206238"/>
                  </a:cubicBezTo>
                  <a:cubicBezTo>
                    <a:pt x="1037768" y="220525"/>
                    <a:pt x="1018718" y="221478"/>
                    <a:pt x="1016813" y="234813"/>
                  </a:cubicBezTo>
                  <a:cubicBezTo>
                    <a:pt x="1029196" y="212905"/>
                    <a:pt x="1052056" y="208143"/>
                    <a:pt x="1075868" y="204333"/>
                  </a:cubicBezTo>
                  <a:cubicBezTo>
                    <a:pt x="1082536" y="204333"/>
                    <a:pt x="1089203" y="204333"/>
                    <a:pt x="1095871" y="204333"/>
                  </a:cubicBezTo>
                  <a:cubicBezTo>
                    <a:pt x="1106348" y="211953"/>
                    <a:pt x="1099681" y="223383"/>
                    <a:pt x="1099681" y="232908"/>
                  </a:cubicBezTo>
                  <a:cubicBezTo>
                    <a:pt x="1112063" y="235765"/>
                    <a:pt x="1123493" y="229098"/>
                    <a:pt x="1133971" y="231003"/>
                  </a:cubicBezTo>
                  <a:cubicBezTo>
                    <a:pt x="1140638" y="231003"/>
                    <a:pt x="1146353" y="233860"/>
                    <a:pt x="1151116" y="238623"/>
                  </a:cubicBezTo>
                  <a:cubicBezTo>
                    <a:pt x="1162546" y="262435"/>
                    <a:pt x="1192073" y="265293"/>
                    <a:pt x="1205408" y="287200"/>
                  </a:cubicBezTo>
                  <a:cubicBezTo>
                    <a:pt x="1219696" y="305298"/>
                    <a:pt x="1210171" y="320538"/>
                    <a:pt x="1198741" y="334825"/>
                  </a:cubicBezTo>
                  <a:cubicBezTo>
                    <a:pt x="1205408" y="359590"/>
                    <a:pt x="1234936" y="358638"/>
                    <a:pt x="1248271" y="377688"/>
                  </a:cubicBezTo>
                  <a:cubicBezTo>
                    <a:pt x="1257796" y="391023"/>
                    <a:pt x="1257796" y="393880"/>
                    <a:pt x="1246366" y="402453"/>
                  </a:cubicBezTo>
                  <a:cubicBezTo>
                    <a:pt x="1226363" y="415788"/>
                    <a:pt x="1207313" y="445315"/>
                    <a:pt x="1187311" y="402453"/>
                  </a:cubicBezTo>
                  <a:cubicBezTo>
                    <a:pt x="1184453" y="396738"/>
                    <a:pt x="1176833" y="390070"/>
                    <a:pt x="1171118" y="396738"/>
                  </a:cubicBezTo>
                  <a:cubicBezTo>
                    <a:pt x="1161593" y="407215"/>
                    <a:pt x="1163498" y="418645"/>
                    <a:pt x="1171118" y="431028"/>
                  </a:cubicBezTo>
                  <a:cubicBezTo>
                    <a:pt x="1186358" y="457698"/>
                    <a:pt x="1180643" y="471033"/>
                    <a:pt x="1151116" y="479605"/>
                  </a:cubicBezTo>
                  <a:cubicBezTo>
                    <a:pt x="1147306" y="475795"/>
                    <a:pt x="1141591" y="474843"/>
                    <a:pt x="1136828" y="476748"/>
                  </a:cubicBezTo>
                  <a:cubicBezTo>
                    <a:pt x="1132066" y="478653"/>
                    <a:pt x="1134923" y="483415"/>
                    <a:pt x="1136828" y="487225"/>
                  </a:cubicBezTo>
                  <a:cubicBezTo>
                    <a:pt x="1135876" y="500560"/>
                    <a:pt x="1128256" y="503418"/>
                    <a:pt x="1118731" y="497703"/>
                  </a:cubicBezTo>
                  <a:cubicBezTo>
                    <a:pt x="1098728" y="487225"/>
                    <a:pt x="1074916" y="482463"/>
                    <a:pt x="1066343" y="455793"/>
                  </a:cubicBezTo>
                  <a:cubicBezTo>
                    <a:pt x="1058723" y="432933"/>
                    <a:pt x="1039673" y="427218"/>
                    <a:pt x="1016813" y="433885"/>
                  </a:cubicBezTo>
                  <a:cubicBezTo>
                    <a:pt x="1008241" y="436743"/>
                    <a:pt x="999668" y="438648"/>
                    <a:pt x="996811" y="428170"/>
                  </a:cubicBezTo>
                  <a:cubicBezTo>
                    <a:pt x="993001" y="415788"/>
                    <a:pt x="1007288" y="411025"/>
                    <a:pt x="1013003" y="411978"/>
                  </a:cubicBezTo>
                  <a:cubicBezTo>
                    <a:pt x="1055866" y="420550"/>
                    <a:pt x="1078726" y="386260"/>
                    <a:pt x="1109206" y="369115"/>
                  </a:cubicBezTo>
                  <a:cubicBezTo>
                    <a:pt x="1117778" y="343398"/>
                    <a:pt x="1089203" y="330063"/>
                    <a:pt x="1089203" y="307203"/>
                  </a:cubicBezTo>
                  <a:cubicBezTo>
                    <a:pt x="1085393" y="301488"/>
                    <a:pt x="1081583" y="296725"/>
                    <a:pt x="1077773" y="291010"/>
                  </a:cubicBezTo>
                  <a:cubicBezTo>
                    <a:pt x="1057771" y="307203"/>
                    <a:pt x="1036816" y="290058"/>
                    <a:pt x="1016813" y="292915"/>
                  </a:cubicBezTo>
                  <a:cubicBezTo>
                    <a:pt x="1012050" y="293391"/>
                    <a:pt x="1008717" y="294106"/>
                    <a:pt x="1007169" y="296011"/>
                  </a:cubicBezTo>
                  <a:lnTo>
                    <a:pt x="1007866" y="302667"/>
                  </a:lnTo>
                  <a:lnTo>
                    <a:pt x="1009193" y="303393"/>
                  </a:lnTo>
                  <a:cubicBezTo>
                    <a:pt x="1013003" y="324348"/>
                    <a:pt x="986333" y="363401"/>
                    <a:pt x="962521" y="370068"/>
                  </a:cubicBezTo>
                  <a:cubicBezTo>
                    <a:pt x="943471" y="375783"/>
                    <a:pt x="924421" y="377688"/>
                    <a:pt x="905371" y="371973"/>
                  </a:cubicBezTo>
                  <a:cubicBezTo>
                    <a:pt x="896798" y="389118"/>
                    <a:pt x="879653" y="396738"/>
                    <a:pt x="868223" y="410073"/>
                  </a:cubicBezTo>
                  <a:cubicBezTo>
                    <a:pt x="859651" y="419598"/>
                    <a:pt x="849173" y="424361"/>
                    <a:pt x="836791" y="426266"/>
                  </a:cubicBezTo>
                  <a:cubicBezTo>
                    <a:pt x="830123" y="425313"/>
                    <a:pt x="820598" y="421503"/>
                    <a:pt x="816788" y="424361"/>
                  </a:cubicBezTo>
                  <a:cubicBezTo>
                    <a:pt x="772973" y="455793"/>
                    <a:pt x="714871" y="464366"/>
                    <a:pt x="677723" y="507228"/>
                  </a:cubicBezTo>
                  <a:cubicBezTo>
                    <a:pt x="667246" y="519611"/>
                    <a:pt x="646291" y="531993"/>
                    <a:pt x="668198" y="553901"/>
                  </a:cubicBezTo>
                  <a:cubicBezTo>
                    <a:pt x="672961" y="558663"/>
                    <a:pt x="665341" y="574856"/>
                    <a:pt x="662483" y="586286"/>
                  </a:cubicBezTo>
                  <a:cubicBezTo>
                    <a:pt x="685343" y="585333"/>
                    <a:pt x="702488" y="596763"/>
                    <a:pt x="716776" y="612956"/>
                  </a:cubicBezTo>
                  <a:cubicBezTo>
                    <a:pt x="731063" y="630101"/>
                    <a:pt x="747256" y="644388"/>
                    <a:pt x="771068" y="645341"/>
                  </a:cubicBezTo>
                  <a:cubicBezTo>
                    <a:pt x="789166" y="646293"/>
                    <a:pt x="788213" y="653913"/>
                    <a:pt x="782498" y="667248"/>
                  </a:cubicBezTo>
                  <a:cubicBezTo>
                    <a:pt x="774878" y="685346"/>
                    <a:pt x="766306" y="702491"/>
                    <a:pt x="772973" y="726303"/>
                  </a:cubicBezTo>
                  <a:cubicBezTo>
                    <a:pt x="779641" y="752973"/>
                    <a:pt x="789166" y="747258"/>
                    <a:pt x="805358" y="736781"/>
                  </a:cubicBezTo>
                  <a:cubicBezTo>
                    <a:pt x="823456" y="725351"/>
                    <a:pt x="826313" y="706301"/>
                    <a:pt x="828218" y="689156"/>
                  </a:cubicBezTo>
                  <a:cubicBezTo>
                    <a:pt x="831076" y="669153"/>
                    <a:pt x="841553" y="660581"/>
                    <a:pt x="858698" y="652961"/>
                  </a:cubicBezTo>
                  <a:cubicBezTo>
                    <a:pt x="901561" y="638673"/>
                    <a:pt x="911086" y="619623"/>
                    <a:pt x="901561" y="573903"/>
                  </a:cubicBezTo>
                  <a:cubicBezTo>
                    <a:pt x="900608" y="569141"/>
                    <a:pt x="899656" y="563426"/>
                    <a:pt x="904418" y="561521"/>
                  </a:cubicBezTo>
                  <a:cubicBezTo>
                    <a:pt x="937756" y="550091"/>
                    <a:pt x="937756" y="514848"/>
                    <a:pt x="953948" y="491988"/>
                  </a:cubicBezTo>
                  <a:cubicBezTo>
                    <a:pt x="957758" y="486273"/>
                    <a:pt x="961568" y="480558"/>
                    <a:pt x="968236" y="478653"/>
                  </a:cubicBezTo>
                  <a:cubicBezTo>
                    <a:pt x="991096" y="471986"/>
                    <a:pt x="1037768" y="491036"/>
                    <a:pt x="1049198" y="512943"/>
                  </a:cubicBezTo>
                  <a:cubicBezTo>
                    <a:pt x="1061581" y="517706"/>
                    <a:pt x="1074916" y="522468"/>
                    <a:pt x="1063486" y="539613"/>
                  </a:cubicBezTo>
                  <a:cubicBezTo>
                    <a:pt x="1048246" y="555806"/>
                    <a:pt x="1052056" y="572951"/>
                    <a:pt x="1067296" y="583428"/>
                  </a:cubicBezTo>
                  <a:cubicBezTo>
                    <a:pt x="1084441" y="593906"/>
                    <a:pt x="1099681" y="578666"/>
                    <a:pt x="1112063" y="568188"/>
                  </a:cubicBezTo>
                  <a:cubicBezTo>
                    <a:pt x="1139686" y="545328"/>
                    <a:pt x="1138733" y="544376"/>
                    <a:pt x="1146353" y="580571"/>
                  </a:cubicBezTo>
                  <a:cubicBezTo>
                    <a:pt x="1149211" y="592953"/>
                    <a:pt x="1154926" y="606288"/>
                    <a:pt x="1151116" y="616766"/>
                  </a:cubicBezTo>
                  <a:cubicBezTo>
                    <a:pt x="1138733" y="656771"/>
                    <a:pt x="1163498" y="672011"/>
                    <a:pt x="1193026" y="684393"/>
                  </a:cubicBezTo>
                  <a:cubicBezTo>
                    <a:pt x="1193026" y="693918"/>
                    <a:pt x="1188501" y="696537"/>
                    <a:pt x="1182905" y="697847"/>
                  </a:cubicBezTo>
                  <a:lnTo>
                    <a:pt x="1179024" y="699159"/>
                  </a:lnTo>
                  <a:lnTo>
                    <a:pt x="1177845" y="699023"/>
                  </a:lnTo>
                  <a:cubicBezTo>
                    <a:pt x="1174214" y="699455"/>
                    <a:pt x="1170404" y="700824"/>
                    <a:pt x="1166356" y="703443"/>
                  </a:cubicBezTo>
                  <a:lnTo>
                    <a:pt x="1179024" y="699159"/>
                  </a:lnTo>
                  <a:lnTo>
                    <a:pt x="1188263" y="700229"/>
                  </a:lnTo>
                  <a:cubicBezTo>
                    <a:pt x="1194931" y="702491"/>
                    <a:pt x="1201122" y="707253"/>
                    <a:pt x="1207313" y="712016"/>
                  </a:cubicBezTo>
                  <a:cubicBezTo>
                    <a:pt x="1210647" y="727732"/>
                    <a:pt x="1209694" y="741781"/>
                    <a:pt x="1205051" y="754402"/>
                  </a:cubicBezTo>
                  <a:lnTo>
                    <a:pt x="1180854" y="787924"/>
                  </a:lnTo>
                  <a:lnTo>
                    <a:pt x="1187073" y="807504"/>
                  </a:lnTo>
                  <a:cubicBezTo>
                    <a:pt x="1190883" y="812504"/>
                    <a:pt x="1196836" y="815362"/>
                    <a:pt x="1206361" y="814886"/>
                  </a:cubicBezTo>
                  <a:cubicBezTo>
                    <a:pt x="1214934" y="814886"/>
                    <a:pt x="1223506" y="816791"/>
                    <a:pt x="1213981" y="828221"/>
                  </a:cubicBezTo>
                  <a:cubicBezTo>
                    <a:pt x="1208266" y="850128"/>
                    <a:pt x="1205409" y="874893"/>
                    <a:pt x="1172071" y="862511"/>
                  </a:cubicBezTo>
                  <a:cubicBezTo>
                    <a:pt x="1153021" y="859653"/>
                    <a:pt x="1123494" y="872036"/>
                    <a:pt x="1115874" y="854891"/>
                  </a:cubicBezTo>
                  <a:cubicBezTo>
                    <a:pt x="1109206" y="839651"/>
                    <a:pt x="1133971" y="821553"/>
                    <a:pt x="1148259" y="807266"/>
                  </a:cubicBezTo>
                  <a:cubicBezTo>
                    <a:pt x="1157784" y="799646"/>
                    <a:pt x="1159689" y="785358"/>
                    <a:pt x="1173024" y="780596"/>
                  </a:cubicBezTo>
                  <a:lnTo>
                    <a:pt x="1173125" y="780684"/>
                  </a:lnTo>
                  <a:lnTo>
                    <a:pt x="1174333" y="770475"/>
                  </a:lnTo>
                  <a:cubicBezTo>
                    <a:pt x="1173023" y="767975"/>
                    <a:pt x="1169689" y="766784"/>
                    <a:pt x="1163498" y="767261"/>
                  </a:cubicBezTo>
                  <a:cubicBezTo>
                    <a:pt x="1147306" y="769166"/>
                    <a:pt x="1137781" y="780596"/>
                    <a:pt x="1124446" y="787263"/>
                  </a:cubicBezTo>
                  <a:cubicBezTo>
                    <a:pt x="1097776" y="793931"/>
                    <a:pt x="1070153" y="791073"/>
                    <a:pt x="1043483" y="789168"/>
                  </a:cubicBezTo>
                  <a:cubicBezTo>
                    <a:pt x="1026338" y="788216"/>
                    <a:pt x="1010146" y="786311"/>
                    <a:pt x="993953" y="794883"/>
                  </a:cubicBezTo>
                  <a:cubicBezTo>
                    <a:pt x="987286" y="810123"/>
                    <a:pt x="971093" y="808218"/>
                    <a:pt x="959663" y="814886"/>
                  </a:cubicBezTo>
                  <a:cubicBezTo>
                    <a:pt x="951091" y="825363"/>
                    <a:pt x="939661" y="831078"/>
                    <a:pt x="929183" y="839651"/>
                  </a:cubicBezTo>
                  <a:lnTo>
                    <a:pt x="925100" y="843462"/>
                  </a:lnTo>
                  <a:lnTo>
                    <a:pt x="915848" y="851081"/>
                  </a:lnTo>
                  <a:cubicBezTo>
                    <a:pt x="915848" y="851081"/>
                    <a:pt x="912991" y="851081"/>
                    <a:pt x="912991" y="851081"/>
                  </a:cubicBezTo>
                  <a:cubicBezTo>
                    <a:pt x="912991" y="851081"/>
                    <a:pt x="914896" y="852986"/>
                    <a:pt x="914896" y="852986"/>
                  </a:cubicBezTo>
                  <a:lnTo>
                    <a:pt x="925100" y="843462"/>
                  </a:lnTo>
                  <a:lnTo>
                    <a:pt x="932041" y="837746"/>
                  </a:lnTo>
                  <a:cubicBezTo>
                    <a:pt x="942518" y="824411"/>
                    <a:pt x="959663" y="826316"/>
                    <a:pt x="972998" y="820601"/>
                  </a:cubicBezTo>
                  <a:cubicBezTo>
                    <a:pt x="979666" y="818696"/>
                    <a:pt x="986333" y="814886"/>
                    <a:pt x="992048" y="814886"/>
                  </a:cubicBezTo>
                  <a:cubicBezTo>
                    <a:pt x="1003478" y="813933"/>
                    <a:pt x="1017766" y="809171"/>
                    <a:pt x="1023481" y="819648"/>
                  </a:cubicBezTo>
                  <a:cubicBezTo>
                    <a:pt x="1032053" y="834888"/>
                    <a:pt x="1013003" y="835841"/>
                    <a:pt x="1005383" y="842508"/>
                  </a:cubicBezTo>
                  <a:cubicBezTo>
                    <a:pt x="1003478" y="844413"/>
                    <a:pt x="1005383" y="851081"/>
                    <a:pt x="1006336" y="854891"/>
                  </a:cubicBezTo>
                  <a:cubicBezTo>
                    <a:pt x="997763" y="866321"/>
                    <a:pt x="1011098" y="877751"/>
                    <a:pt x="1005383" y="889181"/>
                  </a:cubicBezTo>
                  <a:cubicBezTo>
                    <a:pt x="1001573" y="899658"/>
                    <a:pt x="992048" y="903468"/>
                    <a:pt x="984428" y="910136"/>
                  </a:cubicBezTo>
                  <a:cubicBezTo>
                    <a:pt x="974903" y="918708"/>
                    <a:pt x="961568" y="909183"/>
                    <a:pt x="952043" y="916803"/>
                  </a:cubicBezTo>
                  <a:cubicBezTo>
                    <a:pt x="937756" y="931091"/>
                    <a:pt x="916801" y="932043"/>
                    <a:pt x="899656" y="938711"/>
                  </a:cubicBezTo>
                  <a:cubicBezTo>
                    <a:pt x="876796" y="947283"/>
                    <a:pt x="858698" y="959666"/>
                    <a:pt x="855841" y="985383"/>
                  </a:cubicBezTo>
                  <a:cubicBezTo>
                    <a:pt x="853936" y="1001576"/>
                    <a:pt x="839648" y="1003481"/>
                    <a:pt x="831076" y="1003481"/>
                  </a:cubicBezTo>
                  <a:cubicBezTo>
                    <a:pt x="779641" y="1006338"/>
                    <a:pt x="763448" y="1048248"/>
                    <a:pt x="738683" y="1081586"/>
                  </a:cubicBezTo>
                  <a:cubicBezTo>
                    <a:pt x="708203" y="1076823"/>
                    <a:pt x="712013" y="1097778"/>
                    <a:pt x="711061" y="1115876"/>
                  </a:cubicBezTo>
                  <a:cubicBezTo>
                    <a:pt x="707251" y="1144451"/>
                    <a:pt x="692011" y="1163501"/>
                    <a:pt x="666293" y="1175883"/>
                  </a:cubicBezTo>
                  <a:cubicBezTo>
                    <a:pt x="636766" y="1191123"/>
                    <a:pt x="610096" y="1209221"/>
                    <a:pt x="585331" y="1230176"/>
                  </a:cubicBezTo>
                  <a:cubicBezTo>
                    <a:pt x="565328" y="1247320"/>
                    <a:pt x="557708" y="1270181"/>
                    <a:pt x="559613" y="1297803"/>
                  </a:cubicBezTo>
                  <a:cubicBezTo>
                    <a:pt x="561518" y="1327331"/>
                    <a:pt x="564376" y="1356858"/>
                    <a:pt x="557708" y="1386386"/>
                  </a:cubicBezTo>
                  <a:cubicBezTo>
                    <a:pt x="555803" y="1394958"/>
                    <a:pt x="551993" y="1406388"/>
                    <a:pt x="542468" y="1407341"/>
                  </a:cubicBezTo>
                  <a:cubicBezTo>
                    <a:pt x="530086" y="1409246"/>
                    <a:pt x="531038" y="1394958"/>
                    <a:pt x="528181" y="1387338"/>
                  </a:cubicBezTo>
                  <a:cubicBezTo>
                    <a:pt x="522466" y="1365431"/>
                    <a:pt x="516751" y="1344476"/>
                    <a:pt x="519608" y="1320663"/>
                  </a:cubicBezTo>
                  <a:cubicBezTo>
                    <a:pt x="521513" y="1300661"/>
                    <a:pt x="522466" y="1280658"/>
                    <a:pt x="488176" y="1283516"/>
                  </a:cubicBezTo>
                  <a:cubicBezTo>
                    <a:pt x="470078" y="1285421"/>
                    <a:pt x="452933" y="1262561"/>
                    <a:pt x="429121" y="1267323"/>
                  </a:cubicBezTo>
                  <a:cubicBezTo>
                    <a:pt x="422453" y="1268276"/>
                    <a:pt x="411023" y="1265418"/>
                    <a:pt x="409118" y="1268276"/>
                  </a:cubicBezTo>
                  <a:cubicBezTo>
                    <a:pt x="391973" y="1307328"/>
                    <a:pt x="364351" y="1288278"/>
                    <a:pt x="336728" y="1284468"/>
                  </a:cubicBezTo>
                  <a:cubicBezTo>
                    <a:pt x="279578" y="1275896"/>
                    <a:pt x="228143" y="1315901"/>
                    <a:pt x="215761" y="1373051"/>
                  </a:cubicBezTo>
                  <a:cubicBezTo>
                    <a:pt x="210998" y="1396863"/>
                    <a:pt x="193853" y="1415913"/>
                    <a:pt x="189091" y="1441631"/>
                  </a:cubicBezTo>
                  <a:cubicBezTo>
                    <a:pt x="182423" y="1476873"/>
                    <a:pt x="183376" y="1511163"/>
                    <a:pt x="196711" y="1544501"/>
                  </a:cubicBezTo>
                  <a:cubicBezTo>
                    <a:pt x="204331" y="1564503"/>
                    <a:pt x="219571" y="1574028"/>
                    <a:pt x="244336" y="1573076"/>
                  </a:cubicBezTo>
                  <a:cubicBezTo>
                    <a:pt x="284341" y="1571171"/>
                    <a:pt x="310058" y="1555931"/>
                    <a:pt x="320536" y="1514973"/>
                  </a:cubicBezTo>
                  <a:cubicBezTo>
                    <a:pt x="324346" y="1500686"/>
                    <a:pt x="374828" y="1487351"/>
                    <a:pt x="387211" y="1494971"/>
                  </a:cubicBezTo>
                  <a:cubicBezTo>
                    <a:pt x="396736" y="1500686"/>
                    <a:pt x="392926" y="1507353"/>
                    <a:pt x="389116" y="1515926"/>
                  </a:cubicBezTo>
                  <a:cubicBezTo>
                    <a:pt x="372923" y="1552121"/>
                    <a:pt x="358636" y="1589268"/>
                    <a:pt x="340538" y="1624511"/>
                  </a:cubicBezTo>
                  <a:cubicBezTo>
                    <a:pt x="329108" y="1646418"/>
                    <a:pt x="340538" y="1644513"/>
                    <a:pt x="354826" y="1644513"/>
                  </a:cubicBezTo>
                  <a:cubicBezTo>
                    <a:pt x="372923" y="1644513"/>
                    <a:pt x="391973" y="1642608"/>
                    <a:pt x="410071" y="1645466"/>
                  </a:cubicBezTo>
                  <a:cubicBezTo>
                    <a:pt x="432931" y="1649276"/>
                    <a:pt x="449123" y="1658801"/>
                    <a:pt x="439598" y="1687376"/>
                  </a:cubicBezTo>
                  <a:cubicBezTo>
                    <a:pt x="433883" y="1705473"/>
                    <a:pt x="432931" y="1725476"/>
                    <a:pt x="426263" y="1743573"/>
                  </a:cubicBezTo>
                  <a:cubicBezTo>
                    <a:pt x="414833" y="1774053"/>
                    <a:pt x="432931" y="1793103"/>
                    <a:pt x="450076" y="1813106"/>
                  </a:cubicBezTo>
                  <a:cubicBezTo>
                    <a:pt x="466268" y="1832156"/>
                    <a:pt x="483413" y="1819773"/>
                    <a:pt x="499606" y="1812153"/>
                  </a:cubicBezTo>
                  <a:cubicBezTo>
                    <a:pt x="512941" y="1806438"/>
                    <a:pt x="528181" y="1806438"/>
                    <a:pt x="536753" y="1818821"/>
                  </a:cubicBezTo>
                  <a:cubicBezTo>
                    <a:pt x="554851" y="1843586"/>
                    <a:pt x="571996" y="1829298"/>
                    <a:pt x="577711" y="1813106"/>
                  </a:cubicBezTo>
                  <a:cubicBezTo>
                    <a:pt x="591998" y="1771196"/>
                    <a:pt x="630098" y="1768338"/>
                    <a:pt x="661531" y="1754051"/>
                  </a:cubicBezTo>
                  <a:cubicBezTo>
                    <a:pt x="671056" y="1754051"/>
                    <a:pt x="673913" y="1755956"/>
                    <a:pt x="672008" y="1763576"/>
                  </a:cubicBezTo>
                  <a:cubicBezTo>
                    <a:pt x="676771" y="1783578"/>
                    <a:pt x="689153" y="1777863"/>
                    <a:pt x="695821" y="1768338"/>
                  </a:cubicBezTo>
                  <a:cubicBezTo>
                    <a:pt x="713918" y="1745478"/>
                    <a:pt x="729158" y="1761671"/>
                    <a:pt x="741541" y="1772148"/>
                  </a:cubicBezTo>
                  <a:cubicBezTo>
                    <a:pt x="769163" y="1795008"/>
                    <a:pt x="799643" y="1798818"/>
                    <a:pt x="832028" y="1788341"/>
                  </a:cubicBezTo>
                  <a:cubicBezTo>
                    <a:pt x="845363" y="1783578"/>
                    <a:pt x="854888" y="1779768"/>
                    <a:pt x="865366" y="1796913"/>
                  </a:cubicBezTo>
                  <a:cubicBezTo>
                    <a:pt x="875843" y="1814058"/>
                    <a:pt x="896798" y="1823583"/>
                    <a:pt x="910133" y="1838823"/>
                  </a:cubicBezTo>
                  <a:cubicBezTo>
                    <a:pt x="947281" y="1881686"/>
                    <a:pt x="990143" y="1906451"/>
                    <a:pt x="1047293" y="1918833"/>
                  </a:cubicBezTo>
                  <a:cubicBezTo>
                    <a:pt x="1093966" y="1928358"/>
                    <a:pt x="1124446" y="1995986"/>
                    <a:pt x="1116826" y="2036943"/>
                  </a:cubicBezTo>
                  <a:cubicBezTo>
                    <a:pt x="1113968" y="2044563"/>
                    <a:pt x="1111111" y="2051231"/>
                    <a:pt x="1106348" y="2056946"/>
                  </a:cubicBezTo>
                  <a:cubicBezTo>
                    <a:pt x="1092061" y="2071233"/>
                    <a:pt x="1112063" y="2086473"/>
                    <a:pt x="1104443" y="2099808"/>
                  </a:cubicBezTo>
                  <a:cubicBezTo>
                    <a:pt x="1110158" y="2107428"/>
                    <a:pt x="1117778" y="2102666"/>
                    <a:pt x="1124446" y="2102666"/>
                  </a:cubicBezTo>
                  <a:cubicBezTo>
                    <a:pt x="1147306" y="2095046"/>
                    <a:pt x="1161593" y="2062661"/>
                    <a:pt x="1193026" y="2077901"/>
                  </a:cubicBezTo>
                  <a:cubicBezTo>
                    <a:pt x="1225411" y="2087426"/>
                    <a:pt x="1244461" y="2125526"/>
                    <a:pt x="1280656" y="2123621"/>
                  </a:cubicBezTo>
                  <a:cubicBezTo>
                    <a:pt x="1325423" y="2121716"/>
                    <a:pt x="1360666" y="2136956"/>
                    <a:pt x="1387336" y="2172198"/>
                  </a:cubicBezTo>
                  <a:cubicBezTo>
                    <a:pt x="1398766" y="2187438"/>
                    <a:pt x="1427341" y="2172198"/>
                    <a:pt x="1434008" y="2199821"/>
                  </a:cubicBezTo>
                  <a:cubicBezTo>
                    <a:pt x="1440676" y="2228396"/>
                    <a:pt x="1444486" y="2256018"/>
                    <a:pt x="1430198" y="2282688"/>
                  </a:cubicBezTo>
                  <a:cubicBezTo>
                    <a:pt x="1413053" y="2315073"/>
                    <a:pt x="1388288" y="2341743"/>
                    <a:pt x="1370191" y="2373176"/>
                  </a:cubicBezTo>
                  <a:cubicBezTo>
                    <a:pt x="1359713" y="2391273"/>
                    <a:pt x="1356856" y="2406513"/>
                    <a:pt x="1358761" y="2423658"/>
                  </a:cubicBezTo>
                  <a:cubicBezTo>
                    <a:pt x="1366381" y="2486523"/>
                    <a:pt x="1352093" y="2544626"/>
                    <a:pt x="1327328" y="2600823"/>
                  </a:cubicBezTo>
                  <a:cubicBezTo>
                    <a:pt x="1321613" y="2612253"/>
                    <a:pt x="1313041" y="2629398"/>
                    <a:pt x="1293991" y="2626541"/>
                  </a:cubicBezTo>
                  <a:cubicBezTo>
                    <a:pt x="1261606" y="2622731"/>
                    <a:pt x="1241603" y="2647496"/>
                    <a:pt x="1218743" y="2661783"/>
                  </a:cubicBezTo>
                  <a:cubicBezTo>
                    <a:pt x="1203503" y="2671308"/>
                    <a:pt x="1187311" y="2690358"/>
                    <a:pt x="1193026" y="2710361"/>
                  </a:cubicBezTo>
                  <a:cubicBezTo>
                    <a:pt x="1205408" y="2757033"/>
                    <a:pt x="1178738" y="2793228"/>
                    <a:pt x="1164451" y="2832281"/>
                  </a:cubicBezTo>
                  <a:cubicBezTo>
                    <a:pt x="1154926" y="2859903"/>
                    <a:pt x="1136828" y="2884668"/>
                    <a:pt x="1122541" y="2910386"/>
                  </a:cubicBezTo>
                  <a:cubicBezTo>
                    <a:pt x="1116826" y="2920863"/>
                    <a:pt x="1109206" y="2929436"/>
                    <a:pt x="1095871" y="2929436"/>
                  </a:cubicBezTo>
                  <a:cubicBezTo>
                    <a:pt x="1085393" y="2920863"/>
                    <a:pt x="1072058" y="2930388"/>
                    <a:pt x="1061581" y="2922768"/>
                  </a:cubicBezTo>
                  <a:cubicBezTo>
                    <a:pt x="1053961" y="2919911"/>
                    <a:pt x="1044436" y="2911338"/>
                    <a:pt x="1047293" y="2929436"/>
                  </a:cubicBezTo>
                  <a:cubicBezTo>
                    <a:pt x="1052056" y="2938961"/>
                    <a:pt x="1062533" y="2944676"/>
                    <a:pt x="1061581" y="2956106"/>
                  </a:cubicBezTo>
                  <a:cubicBezTo>
                    <a:pt x="1055866" y="2964678"/>
                    <a:pt x="1048246" y="2962773"/>
                    <a:pt x="1040626" y="2959916"/>
                  </a:cubicBezTo>
                  <a:cubicBezTo>
                    <a:pt x="952043" y="2929436"/>
                    <a:pt x="865366" y="2895146"/>
                    <a:pt x="783451" y="2850378"/>
                  </a:cubicBezTo>
                  <a:cubicBezTo>
                    <a:pt x="762496" y="2838948"/>
                    <a:pt x="762496" y="2820851"/>
                    <a:pt x="752971" y="2805611"/>
                  </a:cubicBezTo>
                  <a:cubicBezTo>
                    <a:pt x="730111" y="2799896"/>
                    <a:pt x="738683" y="2779893"/>
                    <a:pt x="737731" y="2765606"/>
                  </a:cubicBezTo>
                  <a:cubicBezTo>
                    <a:pt x="736778" y="2697978"/>
                    <a:pt x="732968" y="2631303"/>
                    <a:pt x="721538" y="2564628"/>
                  </a:cubicBezTo>
                  <a:cubicBezTo>
                    <a:pt x="715823" y="2532243"/>
                    <a:pt x="700583" y="2503668"/>
                    <a:pt x="670103" y="2492238"/>
                  </a:cubicBezTo>
                  <a:cubicBezTo>
                    <a:pt x="596761" y="2464616"/>
                    <a:pt x="568186" y="2400798"/>
                    <a:pt x="539611" y="2337933"/>
                  </a:cubicBezTo>
                  <a:cubicBezTo>
                    <a:pt x="520561" y="2296976"/>
                    <a:pt x="502463" y="2256971"/>
                    <a:pt x="473888" y="2221728"/>
                  </a:cubicBezTo>
                  <a:cubicBezTo>
                    <a:pt x="456743" y="2200773"/>
                    <a:pt x="450076" y="2174103"/>
                    <a:pt x="468173" y="2148386"/>
                  </a:cubicBezTo>
                  <a:cubicBezTo>
                    <a:pt x="473888" y="2140766"/>
                    <a:pt x="477698" y="2133146"/>
                    <a:pt x="471983" y="2122668"/>
                  </a:cubicBezTo>
                  <a:cubicBezTo>
                    <a:pt x="452933" y="2083616"/>
                    <a:pt x="471983" y="2052183"/>
                    <a:pt x="493891" y="2021703"/>
                  </a:cubicBezTo>
                  <a:cubicBezTo>
                    <a:pt x="518656" y="1987413"/>
                    <a:pt x="546278" y="1955028"/>
                    <a:pt x="538658" y="1907403"/>
                  </a:cubicBezTo>
                  <a:cubicBezTo>
                    <a:pt x="535801" y="1889306"/>
                    <a:pt x="531991" y="1871208"/>
                    <a:pt x="524371" y="1854063"/>
                  </a:cubicBezTo>
                  <a:cubicBezTo>
                    <a:pt x="517703" y="1837871"/>
                    <a:pt x="507226" y="1834061"/>
                    <a:pt x="499606" y="1853111"/>
                  </a:cubicBezTo>
                  <a:cubicBezTo>
                    <a:pt x="489128" y="1876923"/>
                    <a:pt x="475793" y="1875018"/>
                    <a:pt x="459601" y="1860731"/>
                  </a:cubicBezTo>
                  <a:cubicBezTo>
                    <a:pt x="443408" y="1847396"/>
                    <a:pt x="425311" y="1838823"/>
                    <a:pt x="408166" y="1827393"/>
                  </a:cubicBezTo>
                  <a:cubicBezTo>
                    <a:pt x="375781" y="1806438"/>
                    <a:pt x="371971" y="1771196"/>
                    <a:pt x="354826" y="1742621"/>
                  </a:cubicBezTo>
                  <a:cubicBezTo>
                    <a:pt x="346253" y="1729286"/>
                    <a:pt x="337681" y="1720713"/>
                    <a:pt x="322441" y="1715951"/>
                  </a:cubicBezTo>
                  <a:cubicBezTo>
                    <a:pt x="289103" y="1705473"/>
                    <a:pt x="255766" y="1691186"/>
                    <a:pt x="234811" y="1658801"/>
                  </a:cubicBezTo>
                  <a:cubicBezTo>
                    <a:pt x="228143" y="1649276"/>
                    <a:pt x="218618" y="1639751"/>
                    <a:pt x="206236" y="1644513"/>
                  </a:cubicBezTo>
                  <a:cubicBezTo>
                    <a:pt x="170993" y="1656896"/>
                    <a:pt x="143371" y="1639751"/>
                    <a:pt x="116701" y="1622606"/>
                  </a:cubicBezTo>
                  <a:cubicBezTo>
                    <a:pt x="85268" y="1603556"/>
                    <a:pt x="54788" y="1583553"/>
                    <a:pt x="28118" y="1557836"/>
                  </a:cubicBezTo>
                  <a:cubicBezTo>
                    <a:pt x="11926" y="1541643"/>
                    <a:pt x="1448" y="1523546"/>
                    <a:pt x="12878" y="1499733"/>
                  </a:cubicBezTo>
                  <a:cubicBezTo>
                    <a:pt x="20498" y="1482588"/>
                    <a:pt x="16688" y="1463538"/>
                    <a:pt x="10021" y="1446393"/>
                  </a:cubicBezTo>
                  <a:cubicBezTo>
                    <a:pt x="6211" y="1434963"/>
                    <a:pt x="-1409" y="1423533"/>
                    <a:pt x="5258" y="1410198"/>
                  </a:cubicBezTo>
                  <a:cubicBezTo>
                    <a:pt x="-12839" y="1304471"/>
                    <a:pt x="19546" y="1205411"/>
                    <a:pt x="45263" y="1105398"/>
                  </a:cubicBezTo>
                  <a:cubicBezTo>
                    <a:pt x="94793" y="912993"/>
                    <a:pt x="185281" y="739638"/>
                    <a:pt x="304343" y="581523"/>
                  </a:cubicBezTo>
                  <a:cubicBezTo>
                    <a:pt x="374828" y="487226"/>
                    <a:pt x="458648" y="405311"/>
                    <a:pt x="548183" y="329111"/>
                  </a:cubicBezTo>
                  <a:cubicBezTo>
                    <a:pt x="568186" y="311966"/>
                    <a:pt x="591046" y="303393"/>
                    <a:pt x="617716" y="317681"/>
                  </a:cubicBezTo>
                  <a:cubicBezTo>
                    <a:pt x="628193" y="324348"/>
                    <a:pt x="628193" y="314823"/>
                    <a:pt x="631051" y="309108"/>
                  </a:cubicBezTo>
                  <a:cubicBezTo>
                    <a:pt x="652006" y="308156"/>
                    <a:pt x="669151" y="289106"/>
                    <a:pt x="692011" y="299583"/>
                  </a:cubicBezTo>
                  <a:cubicBezTo>
                    <a:pt x="712013" y="311966"/>
                    <a:pt x="732968" y="317681"/>
                    <a:pt x="756781" y="316728"/>
                  </a:cubicBezTo>
                  <a:cubicBezTo>
                    <a:pt x="764401" y="317681"/>
                    <a:pt x="772973" y="320538"/>
                    <a:pt x="780593" y="315776"/>
                  </a:cubicBezTo>
                  <a:cubicBezTo>
                    <a:pt x="786308" y="312918"/>
                    <a:pt x="792023" y="311966"/>
                    <a:pt x="797738" y="314823"/>
                  </a:cubicBezTo>
                  <a:cubicBezTo>
                    <a:pt x="808216" y="327206"/>
                    <a:pt x="819646" y="321491"/>
                    <a:pt x="831076" y="316728"/>
                  </a:cubicBezTo>
                  <a:cubicBezTo>
                    <a:pt x="837743" y="304346"/>
                    <a:pt x="858698" y="297678"/>
                    <a:pt x="841553" y="277676"/>
                  </a:cubicBezTo>
                  <a:cubicBezTo>
                    <a:pt x="834886" y="270056"/>
                    <a:pt x="846316" y="263388"/>
                    <a:pt x="852031" y="259578"/>
                  </a:cubicBezTo>
                  <a:cubicBezTo>
                    <a:pt x="857269" y="255768"/>
                    <a:pt x="862508" y="252434"/>
                    <a:pt x="867152" y="248624"/>
                  </a:cubicBezTo>
                  <a:lnTo>
                    <a:pt x="876026" y="238011"/>
                  </a:lnTo>
                  <a:lnTo>
                    <a:pt x="858921" y="241392"/>
                  </a:lnTo>
                  <a:cubicBezTo>
                    <a:pt x="840303" y="244874"/>
                    <a:pt x="823694" y="244338"/>
                    <a:pt x="821551" y="210048"/>
                  </a:cubicBezTo>
                  <a:cubicBezTo>
                    <a:pt x="833933" y="208143"/>
                    <a:pt x="848221" y="208143"/>
                    <a:pt x="857746" y="190998"/>
                  </a:cubicBezTo>
                  <a:cubicBezTo>
                    <a:pt x="861079" y="184807"/>
                    <a:pt x="867032" y="183378"/>
                    <a:pt x="873343" y="184331"/>
                  </a:cubicBezTo>
                  <a:close/>
                  <a:moveTo>
                    <a:pt x="798215" y="181949"/>
                  </a:moveTo>
                  <a:cubicBezTo>
                    <a:pt x="801310" y="182187"/>
                    <a:pt x="803930" y="183378"/>
                    <a:pt x="805359" y="187188"/>
                  </a:cubicBezTo>
                  <a:cubicBezTo>
                    <a:pt x="808216" y="194808"/>
                    <a:pt x="800596" y="194808"/>
                    <a:pt x="795834" y="196713"/>
                  </a:cubicBezTo>
                  <a:cubicBezTo>
                    <a:pt x="790119" y="193856"/>
                    <a:pt x="788214" y="189093"/>
                    <a:pt x="788214" y="182426"/>
                  </a:cubicBezTo>
                  <a:cubicBezTo>
                    <a:pt x="791547" y="182426"/>
                    <a:pt x="795119" y="181711"/>
                    <a:pt x="798215" y="181949"/>
                  </a:cubicBezTo>
                  <a:close/>
                  <a:moveTo>
                    <a:pt x="938708" y="121466"/>
                  </a:moveTo>
                  <a:cubicBezTo>
                    <a:pt x="943471" y="128133"/>
                    <a:pt x="953948" y="130038"/>
                    <a:pt x="952043" y="141468"/>
                  </a:cubicBezTo>
                  <a:lnTo>
                    <a:pt x="951037" y="142501"/>
                  </a:lnTo>
                  <a:lnTo>
                    <a:pt x="953949" y="140516"/>
                  </a:lnTo>
                  <a:cubicBezTo>
                    <a:pt x="952996" y="143373"/>
                    <a:pt x="952996" y="146231"/>
                    <a:pt x="952996" y="148136"/>
                  </a:cubicBezTo>
                  <a:cubicBezTo>
                    <a:pt x="952996" y="154803"/>
                    <a:pt x="952996" y="161471"/>
                    <a:pt x="952996" y="169091"/>
                  </a:cubicBezTo>
                  <a:cubicBezTo>
                    <a:pt x="949662" y="166709"/>
                    <a:pt x="947281" y="162899"/>
                    <a:pt x="944424" y="159804"/>
                  </a:cubicBezTo>
                  <a:lnTo>
                    <a:pt x="933131" y="154863"/>
                  </a:lnTo>
                  <a:lnTo>
                    <a:pt x="931088" y="155756"/>
                  </a:lnTo>
                  <a:cubicBezTo>
                    <a:pt x="931088" y="155756"/>
                    <a:pt x="930136" y="155756"/>
                    <a:pt x="930136" y="155756"/>
                  </a:cubicBezTo>
                  <a:cubicBezTo>
                    <a:pt x="925373" y="152898"/>
                    <a:pt x="906323" y="162423"/>
                    <a:pt x="918706" y="144326"/>
                  </a:cubicBezTo>
                  <a:cubicBezTo>
                    <a:pt x="923468" y="137658"/>
                    <a:pt x="931088" y="131943"/>
                    <a:pt x="931088" y="122418"/>
                  </a:cubicBezTo>
                  <a:cubicBezTo>
                    <a:pt x="934898" y="118608"/>
                    <a:pt x="936803" y="118608"/>
                    <a:pt x="938708" y="121466"/>
                  </a:cubicBezTo>
                  <a:close/>
                  <a:moveTo>
                    <a:pt x="925373" y="107178"/>
                  </a:moveTo>
                  <a:cubicBezTo>
                    <a:pt x="930136" y="111940"/>
                    <a:pt x="934898" y="116703"/>
                    <a:pt x="938708" y="121465"/>
                  </a:cubicBezTo>
                  <a:lnTo>
                    <a:pt x="935851" y="121465"/>
                  </a:lnTo>
                  <a:cubicBezTo>
                    <a:pt x="935851" y="121465"/>
                    <a:pt x="932993" y="121465"/>
                    <a:pt x="932993" y="121465"/>
                  </a:cubicBezTo>
                  <a:cubicBezTo>
                    <a:pt x="923468" y="125275"/>
                    <a:pt x="912991" y="131943"/>
                    <a:pt x="901561" y="123370"/>
                  </a:cubicBezTo>
                  <a:cubicBezTo>
                    <a:pt x="904418" y="109083"/>
                    <a:pt x="915848" y="109083"/>
                    <a:pt x="925373" y="107178"/>
                  </a:cubicBezTo>
                  <a:close/>
                  <a:moveTo>
                    <a:pt x="1021576" y="71936"/>
                  </a:moveTo>
                  <a:cubicBezTo>
                    <a:pt x="1037768" y="75746"/>
                    <a:pt x="1038721" y="87176"/>
                    <a:pt x="1031101" y="97653"/>
                  </a:cubicBezTo>
                  <a:cubicBezTo>
                    <a:pt x="1019671" y="115751"/>
                    <a:pt x="1011098" y="95748"/>
                    <a:pt x="1000621" y="92891"/>
                  </a:cubicBezTo>
                  <a:cubicBezTo>
                    <a:pt x="1002526" y="88128"/>
                    <a:pt x="1005383" y="83366"/>
                    <a:pt x="1007288" y="79556"/>
                  </a:cubicBezTo>
                  <a:cubicBezTo>
                    <a:pt x="1012051" y="76698"/>
                    <a:pt x="1016813" y="74793"/>
                    <a:pt x="1021576" y="71936"/>
                  </a:cubicBezTo>
                  <a:close/>
                  <a:moveTo>
                    <a:pt x="1113849" y="40265"/>
                  </a:moveTo>
                  <a:cubicBezTo>
                    <a:pt x="1128732" y="39074"/>
                    <a:pt x="1143972" y="42885"/>
                    <a:pt x="1159689" y="51933"/>
                  </a:cubicBezTo>
                  <a:cubicBezTo>
                    <a:pt x="1175881" y="68126"/>
                    <a:pt x="1166356" y="76698"/>
                    <a:pt x="1151116" y="84318"/>
                  </a:cubicBezTo>
                  <a:cubicBezTo>
                    <a:pt x="1137781" y="90986"/>
                    <a:pt x="1123494" y="86223"/>
                    <a:pt x="1111111" y="92891"/>
                  </a:cubicBezTo>
                  <a:cubicBezTo>
                    <a:pt x="1083489" y="98606"/>
                    <a:pt x="1067296" y="90033"/>
                    <a:pt x="1070153" y="58601"/>
                  </a:cubicBezTo>
                  <a:cubicBezTo>
                    <a:pt x="1084441" y="47647"/>
                    <a:pt x="1098967" y="41456"/>
                    <a:pt x="1113849" y="40265"/>
                  </a:cubicBezTo>
                  <a:close/>
                  <a:moveTo>
                    <a:pt x="1400760" y="96"/>
                  </a:moveTo>
                  <a:cubicBezTo>
                    <a:pt x="1426031" y="498"/>
                    <a:pt x="1451392" y="2164"/>
                    <a:pt x="1476871" y="5260"/>
                  </a:cubicBezTo>
                  <a:cubicBezTo>
                    <a:pt x="1521639" y="13833"/>
                    <a:pt x="1566406" y="14785"/>
                    <a:pt x="1611174" y="9070"/>
                  </a:cubicBezTo>
                  <a:cubicBezTo>
                    <a:pt x="1614984" y="7165"/>
                    <a:pt x="1619746" y="9070"/>
                    <a:pt x="1619746" y="17643"/>
                  </a:cubicBezTo>
                  <a:cubicBezTo>
                    <a:pt x="1631176" y="13833"/>
                    <a:pt x="1639748" y="20500"/>
                    <a:pt x="1646416" y="28120"/>
                  </a:cubicBezTo>
                  <a:cubicBezTo>
                    <a:pt x="1652131" y="36693"/>
                    <a:pt x="1659751" y="35740"/>
                    <a:pt x="1667371" y="31930"/>
                  </a:cubicBezTo>
                  <a:cubicBezTo>
                    <a:pt x="1693088" y="18119"/>
                    <a:pt x="1717377" y="11690"/>
                    <a:pt x="1742261" y="11690"/>
                  </a:cubicBezTo>
                  <a:cubicBezTo>
                    <a:pt x="1767145" y="11690"/>
                    <a:pt x="1792624" y="18119"/>
                    <a:pt x="1820723" y="30025"/>
                  </a:cubicBezTo>
                  <a:cubicBezTo>
                    <a:pt x="1845488" y="40503"/>
                    <a:pt x="1874063" y="40503"/>
                    <a:pt x="1901686" y="45265"/>
                  </a:cubicBezTo>
                  <a:cubicBezTo>
                    <a:pt x="1905496" y="54790"/>
                    <a:pt x="1888351" y="56695"/>
                    <a:pt x="1894066" y="69078"/>
                  </a:cubicBezTo>
                  <a:cubicBezTo>
                    <a:pt x="1913116" y="57648"/>
                    <a:pt x="1934071" y="52885"/>
                    <a:pt x="1955978" y="55743"/>
                  </a:cubicBezTo>
                  <a:cubicBezTo>
                    <a:pt x="1961693" y="62410"/>
                    <a:pt x="1959788" y="69078"/>
                    <a:pt x="1954073" y="71935"/>
                  </a:cubicBezTo>
                  <a:cubicBezTo>
                    <a:pt x="1939786" y="78603"/>
                    <a:pt x="1939786" y="91938"/>
                    <a:pt x="1935976" y="103368"/>
                  </a:cubicBezTo>
                  <a:cubicBezTo>
                    <a:pt x="1904543" y="124323"/>
                    <a:pt x="1914068" y="142420"/>
                    <a:pt x="1949311" y="161470"/>
                  </a:cubicBezTo>
                  <a:cubicBezTo>
                    <a:pt x="1923593" y="162423"/>
                    <a:pt x="1905496" y="153850"/>
                    <a:pt x="1894066" y="171948"/>
                  </a:cubicBezTo>
                  <a:cubicBezTo>
                    <a:pt x="1899781" y="177663"/>
                    <a:pt x="1909306" y="175758"/>
                    <a:pt x="1913116" y="183378"/>
                  </a:cubicBezTo>
                  <a:cubicBezTo>
                    <a:pt x="1917878" y="187188"/>
                    <a:pt x="1922641" y="195760"/>
                    <a:pt x="1907401" y="196713"/>
                  </a:cubicBezTo>
                  <a:cubicBezTo>
                    <a:pt x="1907401" y="221478"/>
                    <a:pt x="1903591" y="242433"/>
                    <a:pt x="1873111" y="245290"/>
                  </a:cubicBezTo>
                  <a:cubicBezTo>
                    <a:pt x="1842631" y="244338"/>
                    <a:pt x="1879778" y="263388"/>
                    <a:pt x="1866443" y="267198"/>
                  </a:cubicBezTo>
                  <a:cubicBezTo>
                    <a:pt x="1860728" y="271008"/>
                    <a:pt x="1855013" y="271960"/>
                    <a:pt x="1851203" y="270055"/>
                  </a:cubicBezTo>
                  <a:cubicBezTo>
                    <a:pt x="1860728" y="280533"/>
                    <a:pt x="1876921" y="291963"/>
                    <a:pt x="1866443" y="313870"/>
                  </a:cubicBezTo>
                  <a:cubicBezTo>
                    <a:pt x="1859776" y="319585"/>
                    <a:pt x="1852156" y="321490"/>
                    <a:pt x="1843583" y="319585"/>
                  </a:cubicBezTo>
                  <a:cubicBezTo>
                    <a:pt x="1833106" y="315775"/>
                    <a:pt x="1827391" y="307203"/>
                    <a:pt x="1819771" y="300535"/>
                  </a:cubicBezTo>
                  <a:cubicBezTo>
                    <a:pt x="1811198" y="310060"/>
                    <a:pt x="1800721" y="314823"/>
                    <a:pt x="1788338" y="313870"/>
                  </a:cubicBezTo>
                  <a:cubicBezTo>
                    <a:pt x="1791196" y="322443"/>
                    <a:pt x="1796911" y="313870"/>
                    <a:pt x="1800721" y="315775"/>
                  </a:cubicBezTo>
                  <a:cubicBezTo>
                    <a:pt x="1808341" y="314823"/>
                    <a:pt x="1815961" y="312918"/>
                    <a:pt x="1823581" y="314823"/>
                  </a:cubicBezTo>
                  <a:cubicBezTo>
                    <a:pt x="1826438" y="315775"/>
                    <a:pt x="1830248" y="316728"/>
                    <a:pt x="1833106" y="317680"/>
                  </a:cubicBezTo>
                  <a:cubicBezTo>
                    <a:pt x="1838821" y="322443"/>
                    <a:pt x="1842631" y="327205"/>
                    <a:pt x="1838821" y="334825"/>
                  </a:cubicBezTo>
                  <a:cubicBezTo>
                    <a:pt x="1800721" y="354828"/>
                    <a:pt x="1760716" y="371020"/>
                    <a:pt x="1715948" y="370068"/>
                  </a:cubicBezTo>
                  <a:cubicBezTo>
                    <a:pt x="1707376" y="370068"/>
                    <a:pt x="1695946" y="372925"/>
                    <a:pt x="1691183" y="379593"/>
                  </a:cubicBezTo>
                  <a:cubicBezTo>
                    <a:pt x="1662608" y="411025"/>
                    <a:pt x="1627366" y="425313"/>
                    <a:pt x="1586408" y="430075"/>
                  </a:cubicBezTo>
                  <a:cubicBezTo>
                    <a:pt x="1564501" y="432933"/>
                    <a:pt x="1554976" y="450078"/>
                    <a:pt x="1542593" y="468175"/>
                  </a:cubicBezTo>
                  <a:cubicBezTo>
                    <a:pt x="1522591" y="497703"/>
                    <a:pt x="1501636" y="527230"/>
                    <a:pt x="1480681" y="555805"/>
                  </a:cubicBezTo>
                  <a:cubicBezTo>
                    <a:pt x="1475918" y="562473"/>
                    <a:pt x="1469251" y="562473"/>
                    <a:pt x="1462583" y="562473"/>
                  </a:cubicBezTo>
                  <a:cubicBezTo>
                    <a:pt x="1419721" y="558663"/>
                    <a:pt x="1380668" y="507228"/>
                    <a:pt x="1385431" y="462460"/>
                  </a:cubicBezTo>
                  <a:cubicBezTo>
                    <a:pt x="1388288" y="441505"/>
                    <a:pt x="1374001" y="421503"/>
                    <a:pt x="1379716" y="398643"/>
                  </a:cubicBezTo>
                  <a:cubicBezTo>
                    <a:pt x="1387336" y="363400"/>
                    <a:pt x="1418768" y="354828"/>
                    <a:pt x="1441628" y="335778"/>
                  </a:cubicBezTo>
                  <a:cubicBezTo>
                    <a:pt x="1443533" y="331015"/>
                    <a:pt x="1445438" y="325300"/>
                    <a:pt x="1449248" y="321490"/>
                  </a:cubicBezTo>
                  <a:cubicBezTo>
                    <a:pt x="1454011" y="314823"/>
                    <a:pt x="1454963" y="306250"/>
                    <a:pt x="1461631" y="300535"/>
                  </a:cubicBezTo>
                  <a:cubicBezTo>
                    <a:pt x="1451153" y="280533"/>
                    <a:pt x="1439723" y="265293"/>
                    <a:pt x="1412101" y="280533"/>
                  </a:cubicBezTo>
                  <a:cubicBezTo>
                    <a:pt x="1425436" y="259578"/>
                    <a:pt x="1438771" y="241480"/>
                    <a:pt x="1434961" y="215763"/>
                  </a:cubicBezTo>
                  <a:cubicBezTo>
                    <a:pt x="1430198" y="178615"/>
                    <a:pt x="1409243" y="158613"/>
                    <a:pt x="1371143" y="160518"/>
                  </a:cubicBezTo>
                  <a:cubicBezTo>
                    <a:pt x="1357808" y="161470"/>
                    <a:pt x="1343521" y="159565"/>
                    <a:pt x="1331138" y="162423"/>
                  </a:cubicBezTo>
                  <a:cubicBezTo>
                    <a:pt x="1317803" y="165280"/>
                    <a:pt x="1310183" y="161470"/>
                    <a:pt x="1303516" y="150040"/>
                  </a:cubicBezTo>
                  <a:cubicBezTo>
                    <a:pt x="1296848" y="136705"/>
                    <a:pt x="1300658" y="131943"/>
                    <a:pt x="1313993" y="130038"/>
                  </a:cubicBezTo>
                  <a:cubicBezTo>
                    <a:pt x="1321613" y="129085"/>
                    <a:pt x="1316851" y="124323"/>
                    <a:pt x="1313041" y="121465"/>
                  </a:cubicBezTo>
                  <a:cubicBezTo>
                    <a:pt x="1283513" y="99558"/>
                    <a:pt x="1311136" y="99558"/>
                    <a:pt x="1323518" y="96700"/>
                  </a:cubicBezTo>
                  <a:cubicBezTo>
                    <a:pt x="1344473" y="92890"/>
                    <a:pt x="1365428" y="88128"/>
                    <a:pt x="1387336" y="88128"/>
                  </a:cubicBezTo>
                  <a:cubicBezTo>
                    <a:pt x="1399718" y="88128"/>
                    <a:pt x="1414006" y="81460"/>
                    <a:pt x="1394003" y="68125"/>
                  </a:cubicBezTo>
                  <a:cubicBezTo>
                    <a:pt x="1402576" y="42408"/>
                    <a:pt x="1427341" y="49075"/>
                    <a:pt x="1445438" y="41455"/>
                  </a:cubicBezTo>
                  <a:lnTo>
                    <a:pt x="1471104" y="35589"/>
                  </a:lnTo>
                  <a:lnTo>
                    <a:pt x="1469608" y="35026"/>
                  </a:lnTo>
                  <a:cubicBezTo>
                    <a:pt x="1465441" y="34550"/>
                    <a:pt x="1461155" y="34788"/>
                    <a:pt x="1456869" y="34788"/>
                  </a:cubicBezTo>
                  <a:cubicBezTo>
                    <a:pt x="1424484" y="38598"/>
                    <a:pt x="1396861" y="56695"/>
                    <a:pt x="1365429" y="60505"/>
                  </a:cubicBezTo>
                  <a:cubicBezTo>
                    <a:pt x="1307326" y="66220"/>
                    <a:pt x="1264464" y="112893"/>
                    <a:pt x="1208266" y="122418"/>
                  </a:cubicBezTo>
                  <a:cubicBezTo>
                    <a:pt x="1196836" y="130038"/>
                    <a:pt x="1186359" y="129085"/>
                    <a:pt x="1175881" y="122418"/>
                  </a:cubicBezTo>
                  <a:cubicBezTo>
                    <a:pt x="1178739" y="129085"/>
                    <a:pt x="1197789" y="127180"/>
                    <a:pt x="1187311" y="142420"/>
                  </a:cubicBezTo>
                  <a:cubicBezTo>
                    <a:pt x="1185406" y="144325"/>
                    <a:pt x="1182549" y="146230"/>
                    <a:pt x="1180644" y="149088"/>
                  </a:cubicBezTo>
                  <a:cubicBezTo>
                    <a:pt x="1173262" y="152183"/>
                    <a:pt x="1165939" y="153434"/>
                    <a:pt x="1158647" y="153642"/>
                  </a:cubicBezTo>
                  <a:lnTo>
                    <a:pt x="1143520" y="152466"/>
                  </a:lnTo>
                  <a:lnTo>
                    <a:pt x="1148259" y="153731"/>
                  </a:lnTo>
                  <a:cubicBezTo>
                    <a:pt x="1153498" y="157422"/>
                    <a:pt x="1155879" y="163851"/>
                    <a:pt x="1152069" y="175758"/>
                  </a:cubicBezTo>
                  <a:cubicBezTo>
                    <a:pt x="1112064" y="198618"/>
                    <a:pt x="1069201" y="175758"/>
                    <a:pt x="1029196" y="182425"/>
                  </a:cubicBezTo>
                  <a:cubicBezTo>
                    <a:pt x="1020624" y="171948"/>
                    <a:pt x="980619" y="182425"/>
                    <a:pt x="1006336" y="148135"/>
                  </a:cubicBezTo>
                  <a:cubicBezTo>
                    <a:pt x="1011099" y="141468"/>
                    <a:pt x="1003479" y="136705"/>
                    <a:pt x="995859" y="134800"/>
                  </a:cubicBezTo>
                  <a:cubicBezTo>
                    <a:pt x="984429" y="131943"/>
                    <a:pt x="981571" y="125275"/>
                    <a:pt x="987286" y="114798"/>
                  </a:cubicBezTo>
                  <a:cubicBezTo>
                    <a:pt x="1010146" y="115750"/>
                    <a:pt x="1027291" y="130990"/>
                    <a:pt x="1049199" y="134800"/>
                  </a:cubicBezTo>
                  <a:cubicBezTo>
                    <a:pt x="1053009" y="140515"/>
                    <a:pt x="1055866" y="147183"/>
                    <a:pt x="1064439" y="149088"/>
                  </a:cubicBezTo>
                  <a:cubicBezTo>
                    <a:pt x="1074916" y="150993"/>
                    <a:pt x="1085394" y="150278"/>
                    <a:pt x="1095871" y="149326"/>
                  </a:cubicBezTo>
                  <a:lnTo>
                    <a:pt x="1106484" y="148924"/>
                  </a:lnTo>
                  <a:lnTo>
                    <a:pt x="1093014" y="149088"/>
                  </a:lnTo>
                  <a:cubicBezTo>
                    <a:pt x="1081584" y="144325"/>
                    <a:pt x="1067296" y="146230"/>
                    <a:pt x="1062534" y="131943"/>
                  </a:cubicBezTo>
                  <a:cubicBezTo>
                    <a:pt x="1083489" y="115750"/>
                    <a:pt x="1102539" y="93843"/>
                    <a:pt x="1133971" y="110988"/>
                  </a:cubicBezTo>
                  <a:cubicBezTo>
                    <a:pt x="1150164" y="112893"/>
                    <a:pt x="1147306" y="91938"/>
                    <a:pt x="1158736" y="88128"/>
                  </a:cubicBezTo>
                  <a:cubicBezTo>
                    <a:pt x="1164451" y="84318"/>
                    <a:pt x="1172071" y="81460"/>
                    <a:pt x="1173024" y="73840"/>
                  </a:cubicBezTo>
                  <a:cubicBezTo>
                    <a:pt x="1176834" y="44313"/>
                    <a:pt x="1193979" y="46218"/>
                    <a:pt x="1214934" y="54790"/>
                  </a:cubicBezTo>
                  <a:cubicBezTo>
                    <a:pt x="1234936" y="51933"/>
                    <a:pt x="1254939" y="44313"/>
                    <a:pt x="1275894" y="44313"/>
                  </a:cubicBezTo>
                  <a:cubicBezTo>
                    <a:pt x="1253986" y="44313"/>
                    <a:pt x="1233031" y="51933"/>
                    <a:pt x="1211124" y="51933"/>
                  </a:cubicBezTo>
                  <a:cubicBezTo>
                    <a:pt x="1199694" y="46218"/>
                    <a:pt x="1184454" y="50028"/>
                    <a:pt x="1174929" y="39550"/>
                  </a:cubicBezTo>
                  <a:cubicBezTo>
                    <a:pt x="1174929" y="34788"/>
                    <a:pt x="1174929" y="30978"/>
                    <a:pt x="1174929" y="26215"/>
                  </a:cubicBezTo>
                  <a:cubicBezTo>
                    <a:pt x="1249938" y="9070"/>
                    <a:pt x="1324947" y="-1110"/>
                    <a:pt x="1400760" y="96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85CF56AE-BEC7-4453-93DC-01E3C2042431}"/>
              </a:ext>
            </a:extLst>
          </p:cNvPr>
          <p:cNvGrpSpPr/>
          <p:nvPr/>
        </p:nvGrpSpPr>
        <p:grpSpPr>
          <a:xfrm flipH="1">
            <a:off x="7513764" y="903200"/>
            <a:ext cx="4030228" cy="2600352"/>
            <a:chOff x="1070741" y="2355612"/>
            <a:chExt cx="3613027" cy="2331169"/>
          </a:xfrm>
        </p:grpSpPr>
        <p:sp>
          <p:nvSpPr>
            <p:cNvPr id="157" name="Freeform 2">
              <a:extLst>
                <a:ext uri="{FF2B5EF4-FFF2-40B4-BE49-F238E27FC236}">
                  <a16:creationId xmlns:a16="http://schemas.microsoft.com/office/drawing/2014/main" id="{53688159-EBAA-4825-812F-99EC09430044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0A0A7DFB-75C2-4FF3-9609-04DF8A0DB234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4F50AA7A-54FD-48F8-8374-13974F1259B7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9E92E1B1-23D2-43CC-B9BA-BB530F9E9475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205331BD-3E84-42FF-B572-3076217E5F0F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7DCBE295-1816-4641-8D29-77C44356E46A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04DD437C-98D7-4C5C-B280-383E0BDF8AC1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DC14D2DA-7F0B-4605-BE21-D6CFF8F97771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163" name="Oval 162">
                <a:extLst>
                  <a:ext uri="{FF2B5EF4-FFF2-40B4-BE49-F238E27FC236}">
                    <a16:creationId xmlns:a16="http://schemas.microsoft.com/office/drawing/2014/main" id="{14BC69C2-CB3E-4546-8E52-E25ECEB2BC4B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64" name="Oval 163">
                <a:extLst>
                  <a:ext uri="{FF2B5EF4-FFF2-40B4-BE49-F238E27FC236}">
                    <a16:creationId xmlns:a16="http://schemas.microsoft.com/office/drawing/2014/main" id="{F2A6B26C-7E4C-4561-BBF1-115FFE2679E9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61" name="Rounded Rectangle 14">
              <a:extLst>
                <a:ext uri="{FF2B5EF4-FFF2-40B4-BE49-F238E27FC236}">
                  <a16:creationId xmlns:a16="http://schemas.microsoft.com/office/drawing/2014/main" id="{983C3337-3AA1-4D8B-B81C-032D708EE461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62" name="Diagonal Stripe 161">
              <a:extLst>
                <a:ext uri="{FF2B5EF4-FFF2-40B4-BE49-F238E27FC236}">
                  <a16:creationId xmlns:a16="http://schemas.microsoft.com/office/drawing/2014/main" id="{08EC1A92-0ABE-4998-A0BD-1829B18B5B49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EE053165-B50A-4FEC-B48F-DA9C56C21DE4}"/>
              </a:ext>
            </a:extLst>
          </p:cNvPr>
          <p:cNvGrpSpPr/>
          <p:nvPr/>
        </p:nvGrpSpPr>
        <p:grpSpPr>
          <a:xfrm flipH="1">
            <a:off x="7980349" y="2855586"/>
            <a:ext cx="2579948" cy="1094004"/>
            <a:chOff x="2855642" y="1729428"/>
            <a:chExt cx="6480725" cy="2748096"/>
          </a:xfrm>
        </p:grpSpPr>
        <p:sp>
          <p:nvSpPr>
            <p:cNvPr id="170" name="Rectangle 5">
              <a:extLst>
                <a:ext uri="{FF2B5EF4-FFF2-40B4-BE49-F238E27FC236}">
                  <a16:creationId xmlns:a16="http://schemas.microsoft.com/office/drawing/2014/main" id="{98F52491-C57B-4915-9D2E-33B09EA98DB3}"/>
                </a:ext>
              </a:extLst>
            </p:cNvPr>
            <p:cNvSpPr/>
            <p:nvPr/>
          </p:nvSpPr>
          <p:spPr>
            <a:xfrm>
              <a:off x="4716696" y="2405690"/>
              <a:ext cx="2774385" cy="1882403"/>
            </a:xfrm>
            <a:custGeom>
              <a:avLst/>
              <a:gdLst/>
              <a:ahLst/>
              <a:cxnLst/>
              <a:rect l="l" t="t" r="r" b="b"/>
              <a:pathLst>
                <a:path w="2897024" h="2264776">
                  <a:moveTo>
                    <a:pt x="0" y="0"/>
                  </a:moveTo>
                  <a:lnTo>
                    <a:pt x="2897024" y="0"/>
                  </a:lnTo>
                  <a:lnTo>
                    <a:pt x="2897024" y="1891127"/>
                  </a:lnTo>
                  <a:cubicBezTo>
                    <a:pt x="2802822" y="1872712"/>
                    <a:pt x="2705549" y="1863893"/>
                    <a:pt x="2606215" y="1863893"/>
                  </a:cubicBezTo>
                  <a:cubicBezTo>
                    <a:pt x="2195568" y="1863893"/>
                    <a:pt x="1820122" y="2014603"/>
                    <a:pt x="1533076" y="2264776"/>
                  </a:cubicBezTo>
                  <a:cubicBezTo>
                    <a:pt x="1247202" y="2014157"/>
                    <a:pt x="872259" y="1863893"/>
                    <a:pt x="462219" y="1863893"/>
                  </a:cubicBezTo>
                  <a:cubicBezTo>
                    <a:pt x="301614" y="1863893"/>
                    <a:pt x="146393" y="1886946"/>
                    <a:pt x="0" y="193100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1" name="Rectangle 5">
              <a:extLst>
                <a:ext uri="{FF2B5EF4-FFF2-40B4-BE49-F238E27FC236}">
                  <a16:creationId xmlns:a16="http://schemas.microsoft.com/office/drawing/2014/main" id="{C073CA8C-9F30-4E35-A3CD-155862C315A0}"/>
                </a:ext>
              </a:extLst>
            </p:cNvPr>
            <p:cNvSpPr/>
            <p:nvPr/>
          </p:nvSpPr>
          <p:spPr>
            <a:xfrm>
              <a:off x="4716696" y="2771860"/>
              <a:ext cx="2774385" cy="905985"/>
            </a:xfrm>
            <a:custGeom>
              <a:avLst/>
              <a:gdLst/>
              <a:ahLst/>
              <a:cxnLst/>
              <a:rect l="l" t="t" r="r" b="b"/>
              <a:pathLst>
                <a:path w="648072" h="243840">
                  <a:moveTo>
                    <a:pt x="0" y="0"/>
                  </a:moveTo>
                  <a:lnTo>
                    <a:pt x="648072" y="0"/>
                  </a:lnTo>
                  <a:lnTo>
                    <a:pt x="648072" y="146327"/>
                  </a:lnTo>
                  <a:lnTo>
                    <a:pt x="359596" y="243840"/>
                  </a:lnTo>
                  <a:lnTo>
                    <a:pt x="0" y="128585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2" name="Freeform 22">
              <a:extLst>
                <a:ext uri="{FF2B5EF4-FFF2-40B4-BE49-F238E27FC236}">
                  <a16:creationId xmlns:a16="http://schemas.microsoft.com/office/drawing/2014/main" id="{5FDF4BC2-6C02-4C1B-8ECA-016F1663C24B}"/>
                </a:ext>
              </a:extLst>
            </p:cNvPr>
            <p:cNvSpPr/>
            <p:nvPr/>
          </p:nvSpPr>
          <p:spPr>
            <a:xfrm>
              <a:off x="2855642" y="1729428"/>
              <a:ext cx="6480725" cy="1657211"/>
            </a:xfrm>
            <a:custGeom>
              <a:avLst/>
              <a:gdLst>
                <a:gd name="connsiteX0" fmla="*/ 762000 w 1513840"/>
                <a:gd name="connsiteY0" fmla="*/ 0 h 487680"/>
                <a:gd name="connsiteX1" fmla="*/ 0 w 1513840"/>
                <a:gd name="connsiteY1" fmla="*/ 233680 h 487680"/>
                <a:gd name="connsiteX2" fmla="*/ 792480 w 1513840"/>
                <a:gd name="connsiteY2" fmla="*/ 487680 h 487680"/>
                <a:gd name="connsiteX3" fmla="*/ 1513840 w 1513840"/>
                <a:gd name="connsiteY3" fmla="*/ 243840 h 487680"/>
                <a:gd name="connsiteX4" fmla="*/ 762000 w 1513840"/>
                <a:gd name="connsiteY4" fmla="*/ 0 h 487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840" h="487680">
                  <a:moveTo>
                    <a:pt x="762000" y="0"/>
                  </a:moveTo>
                  <a:lnTo>
                    <a:pt x="0" y="233680"/>
                  </a:lnTo>
                  <a:lnTo>
                    <a:pt x="792480" y="487680"/>
                  </a:lnTo>
                  <a:lnTo>
                    <a:pt x="1513840" y="243840"/>
                  </a:lnTo>
                  <a:lnTo>
                    <a:pt x="7620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0B32F6A1-1F27-4B48-B700-0E54BAA42639}"/>
                </a:ext>
              </a:extLst>
            </p:cNvPr>
            <p:cNvCxnSpPr/>
            <p:nvPr/>
          </p:nvCxnSpPr>
          <p:spPr>
            <a:xfrm>
              <a:off x="6204740" y="2292443"/>
              <a:ext cx="1693282" cy="569542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D09AC32A-859A-4AA9-A622-156EAB29D2C7}"/>
                </a:ext>
              </a:extLst>
            </p:cNvPr>
            <p:cNvCxnSpPr>
              <a:cxnSpLocks/>
            </p:cNvCxnSpPr>
            <p:nvPr/>
          </p:nvCxnSpPr>
          <p:spPr>
            <a:xfrm rot="20328779">
              <a:off x="8042336" y="2813373"/>
              <a:ext cx="2503" cy="872324"/>
            </a:xfrm>
            <a:prstGeom prst="line">
              <a:avLst/>
            </a:prstGeom>
            <a:ln w="1905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5" name="Isosceles Triangle 174">
              <a:extLst>
                <a:ext uri="{FF2B5EF4-FFF2-40B4-BE49-F238E27FC236}">
                  <a16:creationId xmlns:a16="http://schemas.microsoft.com/office/drawing/2014/main" id="{1FAD8E17-2A58-457D-AB74-551320791191}"/>
                </a:ext>
              </a:extLst>
            </p:cNvPr>
            <p:cNvSpPr/>
            <p:nvPr/>
          </p:nvSpPr>
          <p:spPr>
            <a:xfrm rot="20328779">
              <a:off x="8108405" y="3624285"/>
              <a:ext cx="491605" cy="853239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76" name="Oval 175">
              <a:extLst>
                <a:ext uri="{FF2B5EF4-FFF2-40B4-BE49-F238E27FC236}">
                  <a16:creationId xmlns:a16="http://schemas.microsoft.com/office/drawing/2014/main" id="{FA52FF8E-B253-4B07-8F89-4DD1C0943358}"/>
                </a:ext>
              </a:extLst>
            </p:cNvPr>
            <p:cNvSpPr/>
            <p:nvPr/>
          </p:nvSpPr>
          <p:spPr>
            <a:xfrm>
              <a:off x="8106546" y="3611027"/>
              <a:ext cx="251999" cy="25199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A1CEB0B4-BD80-423E-92A1-5B83AD9945C3}"/>
              </a:ext>
            </a:extLst>
          </p:cNvPr>
          <p:cNvGrpSpPr/>
          <p:nvPr/>
        </p:nvGrpSpPr>
        <p:grpSpPr>
          <a:xfrm rot="10800000" flipH="1" flipV="1">
            <a:off x="8971723" y="4622543"/>
            <a:ext cx="1721060" cy="1721060"/>
            <a:chOff x="6876256" y="3063517"/>
            <a:chExt cx="1944216" cy="1944216"/>
          </a:xfrm>
          <a:solidFill>
            <a:schemeClr val="bg1"/>
          </a:solidFill>
          <a:effectLst>
            <a:outerShdw blurRad="127000" dir="13500000" sy="23000" kx="1200000" algn="br" rotWithShape="0">
              <a:prstClr val="black">
                <a:alpha val="15000"/>
              </a:prstClr>
            </a:outerShdw>
          </a:effectLst>
          <a:scene3d>
            <a:camera prst="perspectiveLeft">
              <a:rot lat="0" lon="2400000" rev="0"/>
            </a:camera>
            <a:lightRig rig="threePt" dir="t"/>
          </a:scene3d>
        </p:grpSpPr>
        <p:sp>
          <p:nvSpPr>
            <p:cNvPr id="178" name="Oval 177">
              <a:extLst>
                <a:ext uri="{FF2B5EF4-FFF2-40B4-BE49-F238E27FC236}">
                  <a16:creationId xmlns:a16="http://schemas.microsoft.com/office/drawing/2014/main" id="{6EC8A518-6067-4062-B12F-985AFCCD8967}"/>
                </a:ext>
              </a:extLst>
            </p:cNvPr>
            <p:cNvSpPr/>
            <p:nvPr/>
          </p:nvSpPr>
          <p:spPr>
            <a:xfrm>
              <a:off x="6876256" y="3063517"/>
              <a:ext cx="1944216" cy="1944216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6510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79" name="Oval 178">
              <a:extLst>
                <a:ext uri="{FF2B5EF4-FFF2-40B4-BE49-F238E27FC236}">
                  <a16:creationId xmlns:a16="http://schemas.microsoft.com/office/drawing/2014/main" id="{0C4A8008-E5B1-481C-8FD8-FD13A1E8B71F}"/>
                </a:ext>
              </a:extLst>
            </p:cNvPr>
            <p:cNvSpPr/>
            <p:nvPr/>
          </p:nvSpPr>
          <p:spPr>
            <a:xfrm>
              <a:off x="7165759" y="3353020"/>
              <a:ext cx="1365211" cy="1365211"/>
            </a:xfrm>
            <a:prstGeom prst="ellipse">
              <a:avLst/>
            </a:prstGeom>
            <a:solidFill>
              <a:schemeClr val="bg1"/>
            </a:solidFill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180" name="Oval 179">
              <a:extLst>
                <a:ext uri="{FF2B5EF4-FFF2-40B4-BE49-F238E27FC236}">
                  <a16:creationId xmlns:a16="http://schemas.microsoft.com/office/drawing/2014/main" id="{5FAD22B7-5820-4BC6-A5C8-739F6DD132CE}"/>
                </a:ext>
              </a:extLst>
            </p:cNvPr>
            <p:cNvSpPr/>
            <p:nvPr/>
          </p:nvSpPr>
          <p:spPr>
            <a:xfrm>
              <a:off x="7487073" y="3674334"/>
              <a:ext cx="722583" cy="722583"/>
            </a:xfrm>
            <a:prstGeom prst="ellipse">
              <a:avLst/>
            </a:prstGeom>
            <a:grpFill/>
            <a:ln w="165100">
              <a:solidFill>
                <a:schemeClr val="accent5"/>
              </a:solidFill>
            </a:ln>
            <a:sp3d extrusionH="171450" contourW="12700">
              <a:extrusionClr>
                <a:schemeClr val="bg1"/>
              </a:extrusionClr>
              <a:contourClr>
                <a:schemeClr val="tx1">
                  <a:lumMod val="50000"/>
                  <a:lumOff val="50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grpSp>
        <p:nvGrpSpPr>
          <p:cNvPr id="181" name="그룹 14">
            <a:extLst>
              <a:ext uri="{FF2B5EF4-FFF2-40B4-BE49-F238E27FC236}">
                <a16:creationId xmlns:a16="http://schemas.microsoft.com/office/drawing/2014/main" id="{FBBAA118-5360-453A-8D14-71D423C2BD31}"/>
              </a:ext>
            </a:extLst>
          </p:cNvPr>
          <p:cNvGrpSpPr/>
          <p:nvPr/>
        </p:nvGrpSpPr>
        <p:grpSpPr>
          <a:xfrm rot="5400000">
            <a:off x="10022774" y="4786621"/>
            <a:ext cx="2675777" cy="766891"/>
            <a:chOff x="4592236" y="5223977"/>
            <a:chExt cx="4061372" cy="1164009"/>
          </a:xfrm>
        </p:grpSpPr>
        <p:sp>
          <p:nvSpPr>
            <p:cNvPr id="182" name="Parallelogram 181">
              <a:extLst>
                <a:ext uri="{FF2B5EF4-FFF2-40B4-BE49-F238E27FC236}">
                  <a16:creationId xmlns:a16="http://schemas.microsoft.com/office/drawing/2014/main" id="{61A7F023-6337-4074-A15E-921C9E963C65}"/>
                </a:ext>
              </a:extLst>
            </p:cNvPr>
            <p:cNvSpPr/>
            <p:nvPr/>
          </p:nvSpPr>
          <p:spPr>
            <a:xfrm rot="10800000">
              <a:off x="7243669" y="5562867"/>
              <a:ext cx="1349259" cy="239345"/>
            </a:xfrm>
            <a:prstGeom prst="parallelogram">
              <a:avLst>
                <a:gd name="adj" fmla="val 192227"/>
              </a:avLst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3" name="자유형: 도형 71">
              <a:extLst>
                <a:ext uri="{FF2B5EF4-FFF2-40B4-BE49-F238E27FC236}">
                  <a16:creationId xmlns:a16="http://schemas.microsoft.com/office/drawing/2014/main" id="{1900DB8E-B5F3-4D99-942E-4EEA3B912EA8}"/>
                </a:ext>
              </a:extLst>
            </p:cNvPr>
            <p:cNvSpPr/>
            <p:nvPr/>
          </p:nvSpPr>
          <p:spPr>
            <a:xfrm>
              <a:off x="4592236" y="5770733"/>
              <a:ext cx="964161" cy="39601"/>
            </a:xfrm>
            <a:custGeom>
              <a:avLst/>
              <a:gdLst>
                <a:gd name="connsiteX0" fmla="*/ 108000 w 964161"/>
                <a:gd name="connsiteY0" fmla="*/ 1 h 39601"/>
                <a:gd name="connsiteX1" fmla="*/ 108000 w 964161"/>
                <a:gd name="connsiteY1" fmla="*/ 39601 h 39601"/>
                <a:gd name="connsiteX2" fmla="*/ 0 w 964161"/>
                <a:gd name="connsiteY2" fmla="*/ 19801 h 39601"/>
                <a:gd name="connsiteX3" fmla="*/ 108001 w 964161"/>
                <a:gd name="connsiteY3" fmla="*/ 0 h 39601"/>
                <a:gd name="connsiteX4" fmla="*/ 964161 w 964161"/>
                <a:gd name="connsiteY4" fmla="*/ 0 h 39601"/>
                <a:gd name="connsiteX5" fmla="*/ 964161 w 964161"/>
                <a:gd name="connsiteY5" fmla="*/ 39270 h 39601"/>
                <a:gd name="connsiteX6" fmla="*/ 108001 w 964161"/>
                <a:gd name="connsiteY6" fmla="*/ 39270 h 39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161" h="39601">
                  <a:moveTo>
                    <a:pt x="108000" y="1"/>
                  </a:moveTo>
                  <a:lnTo>
                    <a:pt x="108000" y="39601"/>
                  </a:lnTo>
                  <a:lnTo>
                    <a:pt x="0" y="19801"/>
                  </a:lnTo>
                  <a:close/>
                  <a:moveTo>
                    <a:pt x="108001" y="0"/>
                  </a:moveTo>
                  <a:lnTo>
                    <a:pt x="964161" y="0"/>
                  </a:lnTo>
                  <a:lnTo>
                    <a:pt x="964161" y="39270"/>
                  </a:lnTo>
                  <a:lnTo>
                    <a:pt x="108001" y="3927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/>
            </a:p>
          </p:txBody>
        </p:sp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E8F4BD20-C765-4C4B-8B63-FFB4BFADC22A}"/>
                </a:ext>
              </a:extLst>
            </p:cNvPr>
            <p:cNvGrpSpPr/>
            <p:nvPr/>
          </p:nvGrpSpPr>
          <p:grpSpPr>
            <a:xfrm>
              <a:off x="5511627" y="5656147"/>
              <a:ext cx="2616689" cy="268441"/>
              <a:chOff x="1688158" y="3440846"/>
              <a:chExt cx="1659706" cy="379529"/>
            </a:xfrm>
          </p:grpSpPr>
          <p:sp>
            <p:nvSpPr>
              <p:cNvPr id="188" name="Trapezoid 33">
                <a:extLst>
                  <a:ext uri="{FF2B5EF4-FFF2-40B4-BE49-F238E27FC236}">
                    <a16:creationId xmlns:a16="http://schemas.microsoft.com/office/drawing/2014/main" id="{38353DCB-A608-4C58-B16D-CA1FFD618601}"/>
                  </a:ext>
                </a:extLst>
              </p:cNvPr>
              <p:cNvSpPr/>
              <p:nvPr/>
            </p:nvSpPr>
            <p:spPr>
              <a:xfrm rot="5400000" flipH="1">
                <a:off x="2653493" y="3090551"/>
                <a:ext cx="308621" cy="1080120"/>
              </a:xfrm>
              <a:custGeom>
                <a:avLst/>
                <a:gdLst/>
                <a:ahLst/>
                <a:cxnLst/>
                <a:rect l="l" t="t" r="r" b="b"/>
                <a:pathLst>
                  <a:path w="308621" h="1080120">
                    <a:moveTo>
                      <a:pt x="308621" y="1080120"/>
                    </a:moveTo>
                    <a:lnTo>
                      <a:pt x="232649" y="0"/>
                    </a:lnTo>
                    <a:lnTo>
                      <a:pt x="75972" y="0"/>
                    </a:lnTo>
                    <a:lnTo>
                      <a:pt x="0" y="108012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89" name="Chord 188">
                <a:extLst>
                  <a:ext uri="{FF2B5EF4-FFF2-40B4-BE49-F238E27FC236}">
                    <a16:creationId xmlns:a16="http://schemas.microsoft.com/office/drawing/2014/main" id="{7CC28908-ED6B-499C-8FAD-201B555B92B1}"/>
                  </a:ext>
                </a:extLst>
              </p:cNvPr>
              <p:cNvSpPr/>
              <p:nvPr/>
            </p:nvSpPr>
            <p:spPr>
              <a:xfrm>
                <a:off x="1688158" y="3454556"/>
                <a:ext cx="155575" cy="352111"/>
              </a:xfrm>
              <a:prstGeom prst="chord">
                <a:avLst>
                  <a:gd name="adj1" fmla="val 5391179"/>
                  <a:gd name="adj2" fmla="val 1620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90" name="Trapezoid 37">
                <a:extLst>
                  <a:ext uri="{FF2B5EF4-FFF2-40B4-BE49-F238E27FC236}">
                    <a16:creationId xmlns:a16="http://schemas.microsoft.com/office/drawing/2014/main" id="{F4B6760B-D680-4397-823B-0335D0534B0B}"/>
                  </a:ext>
                </a:extLst>
              </p:cNvPr>
              <p:cNvSpPr/>
              <p:nvPr/>
            </p:nvSpPr>
            <p:spPr>
              <a:xfrm rot="5400000" flipH="1">
                <a:off x="1825951" y="3378583"/>
                <a:ext cx="379529" cy="504056"/>
              </a:xfrm>
              <a:custGeom>
                <a:avLst/>
                <a:gdLst/>
                <a:ahLst/>
                <a:cxnLst/>
                <a:rect l="l" t="t" r="r" b="b"/>
                <a:pathLst>
                  <a:path w="379529" h="504056">
                    <a:moveTo>
                      <a:pt x="379529" y="504056"/>
                    </a:moveTo>
                    <a:lnTo>
                      <a:pt x="344075" y="0"/>
                    </a:lnTo>
                    <a:lnTo>
                      <a:pt x="35454" y="0"/>
                    </a:lnTo>
                    <a:lnTo>
                      <a:pt x="0" y="50405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185" name="Parallelogram 184">
              <a:extLst>
                <a:ext uri="{FF2B5EF4-FFF2-40B4-BE49-F238E27FC236}">
                  <a16:creationId xmlns:a16="http://schemas.microsoft.com/office/drawing/2014/main" id="{67256DF3-A469-4FC1-9B03-9DE8FDDA3E36}"/>
                </a:ext>
              </a:extLst>
            </p:cNvPr>
            <p:cNvSpPr/>
            <p:nvPr/>
          </p:nvSpPr>
          <p:spPr>
            <a:xfrm rot="10680000" flipH="1">
              <a:off x="7253673" y="5854960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6" name="Parallelogram 185">
              <a:extLst>
                <a:ext uri="{FF2B5EF4-FFF2-40B4-BE49-F238E27FC236}">
                  <a16:creationId xmlns:a16="http://schemas.microsoft.com/office/drawing/2014/main" id="{1EB5976B-7D6B-4DD3-AE65-75D51DCB28FC}"/>
                </a:ext>
              </a:extLst>
            </p:cNvPr>
            <p:cNvSpPr/>
            <p:nvPr/>
          </p:nvSpPr>
          <p:spPr>
            <a:xfrm rot="10920000">
              <a:off x="7253673" y="5223977"/>
              <a:ext cx="1195661" cy="533026"/>
            </a:xfrm>
            <a:prstGeom prst="parallelogram">
              <a:avLst>
                <a:gd name="adj" fmla="val 6226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187" name="Parallelogram 186">
              <a:extLst>
                <a:ext uri="{FF2B5EF4-FFF2-40B4-BE49-F238E27FC236}">
                  <a16:creationId xmlns:a16="http://schemas.microsoft.com/office/drawing/2014/main" id="{67881F05-4C32-424A-A341-AC52F537896E}"/>
                </a:ext>
              </a:extLst>
            </p:cNvPr>
            <p:cNvSpPr/>
            <p:nvPr/>
          </p:nvSpPr>
          <p:spPr>
            <a:xfrm rot="10800000" flipH="1">
              <a:off x="7248499" y="5802213"/>
              <a:ext cx="1405109" cy="239345"/>
            </a:xfrm>
            <a:prstGeom prst="parallelogram">
              <a:avLst>
                <a:gd name="adj" fmla="val 20586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407664835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Shapes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51A66A35-A329-4B33-8F51-5CA6FE4F3E39}"/>
              </a:ext>
            </a:extLst>
          </p:cNvPr>
          <p:cNvSpPr/>
          <p:nvPr/>
        </p:nvSpPr>
        <p:spPr>
          <a:xfrm>
            <a:off x="8697996" y="1038719"/>
            <a:ext cx="2777886" cy="4003297"/>
          </a:xfrm>
          <a:custGeom>
            <a:avLst/>
            <a:gdLst>
              <a:gd name="connsiteX0" fmla="*/ 1012072 w 3080644"/>
              <a:gd name="connsiteY0" fmla="*/ 3220106 h 4439610"/>
              <a:gd name="connsiteX1" fmla="*/ 998456 w 3080644"/>
              <a:gd name="connsiteY1" fmla="*/ 3229609 h 4439610"/>
              <a:gd name="connsiteX2" fmla="*/ 962396 w 3080644"/>
              <a:gd name="connsiteY2" fmla="*/ 3356060 h 4439610"/>
              <a:gd name="connsiteX3" fmla="*/ 967019 w 3080644"/>
              <a:gd name="connsiteY3" fmla="*/ 3386898 h 4439610"/>
              <a:gd name="connsiteX4" fmla="*/ 2308946 w 3080644"/>
              <a:gd name="connsiteY4" fmla="*/ 281 h 4439610"/>
              <a:gd name="connsiteX5" fmla="*/ 2488812 w 3080644"/>
              <a:gd name="connsiteY5" fmla="*/ 48840 h 4439610"/>
              <a:gd name="connsiteX6" fmla="*/ 2621336 w 3080644"/>
              <a:gd name="connsiteY6" fmla="*/ 156633 h 4439610"/>
              <a:gd name="connsiteX7" fmla="*/ 2720730 w 3080644"/>
              <a:gd name="connsiteY7" fmla="*/ 341421 h 4439610"/>
              <a:gd name="connsiteX8" fmla="*/ 2724462 w 3080644"/>
              <a:gd name="connsiteY8" fmla="*/ 396483 h 4439610"/>
              <a:gd name="connsiteX9" fmla="*/ 2765527 w 3080644"/>
              <a:gd name="connsiteY9" fmla="*/ 475812 h 4439610"/>
              <a:gd name="connsiteX10" fmla="*/ 2870052 w 3080644"/>
              <a:gd name="connsiteY10" fmla="*/ 599937 h 4439610"/>
              <a:gd name="connsiteX11" fmla="*/ 2960580 w 3080644"/>
              <a:gd name="connsiteY11" fmla="*/ 758592 h 4439610"/>
              <a:gd name="connsiteX12" fmla="*/ 2985778 w 3080644"/>
              <a:gd name="connsiteY12" fmla="*/ 861253 h 4439610"/>
              <a:gd name="connsiteX13" fmla="*/ 2984378 w 3080644"/>
              <a:gd name="connsiteY13" fmla="*/ 1020375 h 4439610"/>
              <a:gd name="connsiteX14" fmla="*/ 3052508 w 3080644"/>
              <a:gd name="connsiteY14" fmla="*/ 1264425 h 4439610"/>
              <a:gd name="connsiteX15" fmla="*/ 3070706 w 3080644"/>
              <a:gd name="connsiteY15" fmla="*/ 1427281 h 4439610"/>
              <a:gd name="connsiteX16" fmla="*/ 3049708 w 3080644"/>
              <a:gd name="connsiteY16" fmla="*/ 1536940 h 4439610"/>
              <a:gd name="connsiteX17" fmla="*/ 3052508 w 3080644"/>
              <a:gd name="connsiteY17" fmla="*/ 1562605 h 4439610"/>
              <a:gd name="connsiteX18" fmla="*/ 3019376 w 3080644"/>
              <a:gd name="connsiteY18" fmla="*/ 1547206 h 4439610"/>
              <a:gd name="connsiteX19" fmla="*/ 2996511 w 3080644"/>
              <a:gd name="connsiteY19" fmla="*/ 1492143 h 4439610"/>
              <a:gd name="connsiteX20" fmla="*/ 2982045 w 3080644"/>
              <a:gd name="connsiteY20" fmla="*/ 1477677 h 4439610"/>
              <a:gd name="connsiteX21" fmla="*/ 3023576 w 3080644"/>
              <a:gd name="connsiteY21" fmla="*/ 1674598 h 4439610"/>
              <a:gd name="connsiteX22" fmla="*/ 3024042 w 3080644"/>
              <a:gd name="connsiteY22" fmla="*/ 1714729 h 4439610"/>
              <a:gd name="connsiteX23" fmla="*/ 3018910 w 3080644"/>
              <a:gd name="connsiteY23" fmla="*/ 1788457 h 4439610"/>
              <a:gd name="connsiteX24" fmla="*/ 3029642 w 3080644"/>
              <a:gd name="connsiteY24" fmla="*/ 2003576 h 4439610"/>
              <a:gd name="connsiteX25" fmla="*/ 3033842 w 3080644"/>
              <a:gd name="connsiteY25" fmla="*/ 2022241 h 4439610"/>
              <a:gd name="connsiteX26" fmla="*/ 3033842 w 3080644"/>
              <a:gd name="connsiteY26" fmla="*/ 2062838 h 4439610"/>
              <a:gd name="connsiteX27" fmla="*/ 3040842 w 3080644"/>
              <a:gd name="connsiteY27" fmla="*/ 2106236 h 4439610"/>
              <a:gd name="connsiteX28" fmla="*/ 3043641 w 3080644"/>
              <a:gd name="connsiteY28" fmla="*/ 2141700 h 4439610"/>
              <a:gd name="connsiteX29" fmla="*/ 3019376 w 3080644"/>
              <a:gd name="connsiteY29" fmla="*/ 2172032 h 4439610"/>
              <a:gd name="connsiteX30" fmla="*/ 3015176 w 3080644"/>
              <a:gd name="connsiteY30" fmla="*/ 2210295 h 4439610"/>
              <a:gd name="connsiteX31" fmla="*/ 3027309 w 3080644"/>
              <a:gd name="connsiteY31" fmla="*/ 2236427 h 4439610"/>
              <a:gd name="connsiteX32" fmla="*/ 3031975 w 3080644"/>
              <a:gd name="connsiteY32" fmla="*/ 2312955 h 4439610"/>
              <a:gd name="connsiteX33" fmla="*/ 3013776 w 3080644"/>
              <a:gd name="connsiteY33" fmla="*/ 2388083 h 4439610"/>
              <a:gd name="connsiteX34" fmla="*/ 3026842 w 3080644"/>
              <a:gd name="connsiteY34" fmla="*/ 2440813 h 4439610"/>
              <a:gd name="connsiteX35" fmla="*/ 3035708 w 3080644"/>
              <a:gd name="connsiteY35" fmla="*/ 2519675 h 4439610"/>
              <a:gd name="connsiteX36" fmla="*/ 2994664 w 3080644"/>
              <a:gd name="connsiteY36" fmla="*/ 2801522 h 4439610"/>
              <a:gd name="connsiteX37" fmla="*/ 2850383 w 3080644"/>
              <a:gd name="connsiteY37" fmla="*/ 2974514 h 4439610"/>
              <a:gd name="connsiteX38" fmla="*/ 1839152 w 3080644"/>
              <a:gd name="connsiteY38" fmla="*/ 3077828 h 4439610"/>
              <a:gd name="connsiteX39" fmla="*/ 1839722 w 3080644"/>
              <a:gd name="connsiteY39" fmla="*/ 3074971 h 4439610"/>
              <a:gd name="connsiteX40" fmla="*/ 1584473 w 3080644"/>
              <a:gd name="connsiteY40" fmla="*/ 3080570 h 4439610"/>
              <a:gd name="connsiteX41" fmla="*/ 1527076 w 3080644"/>
              <a:gd name="connsiteY41" fmla="*/ 2985377 h 4439610"/>
              <a:gd name="connsiteX42" fmla="*/ 1493012 w 3080644"/>
              <a:gd name="connsiteY42" fmla="*/ 3048839 h 4439610"/>
              <a:gd name="connsiteX43" fmla="*/ 1479480 w 3080644"/>
              <a:gd name="connsiteY43" fmla="*/ 3134700 h 4439610"/>
              <a:gd name="connsiteX44" fmla="*/ 1398752 w 3080644"/>
              <a:gd name="connsiteY44" fmla="*/ 3373150 h 4439610"/>
              <a:gd name="connsiteX45" fmla="*/ 1258761 w 3080644"/>
              <a:gd name="connsiteY45" fmla="*/ 3624667 h 4439610"/>
              <a:gd name="connsiteX46" fmla="*/ 1166368 w 3080644"/>
              <a:gd name="connsiteY46" fmla="*/ 3782389 h 4439610"/>
              <a:gd name="connsiteX47" fmla="*/ 1217231 w 3080644"/>
              <a:gd name="connsiteY47" fmla="*/ 3960177 h 4439610"/>
              <a:gd name="connsiteX48" fmla="*/ 1225630 w 3080644"/>
              <a:gd name="connsiteY48" fmla="*/ 4055838 h 4439610"/>
              <a:gd name="connsiteX49" fmla="*/ 1198565 w 3080644"/>
              <a:gd name="connsiteY49" fmla="*/ 4434746 h 4439610"/>
              <a:gd name="connsiteX50" fmla="*/ 1075840 w 3080644"/>
              <a:gd name="connsiteY50" fmla="*/ 4436146 h 4439610"/>
              <a:gd name="connsiteX51" fmla="*/ 1078640 w 3080644"/>
              <a:gd name="connsiteY51" fmla="*/ 4341885 h 4439610"/>
              <a:gd name="connsiteX52" fmla="*/ 1045509 w 3080644"/>
              <a:gd name="connsiteY52" fmla="*/ 4179029 h 4439610"/>
              <a:gd name="connsiteX53" fmla="*/ 1010512 w 3080644"/>
              <a:gd name="connsiteY53" fmla="*/ 4194896 h 4439610"/>
              <a:gd name="connsiteX54" fmla="*/ 877053 w 3080644"/>
              <a:gd name="connsiteY54" fmla="*/ 4370350 h 4439610"/>
              <a:gd name="connsiteX55" fmla="*/ 852788 w 3080644"/>
              <a:gd name="connsiteY55" fmla="*/ 4419814 h 4439610"/>
              <a:gd name="connsiteX56" fmla="*/ 798659 w 3080644"/>
              <a:gd name="connsiteY56" fmla="*/ 4430079 h 4439610"/>
              <a:gd name="connsiteX57" fmla="*/ 390353 w 3080644"/>
              <a:gd name="connsiteY57" fmla="*/ 4431480 h 4439610"/>
              <a:gd name="connsiteX58" fmla="*/ 330624 w 3080644"/>
              <a:gd name="connsiteY58" fmla="*/ 4345152 h 4439610"/>
              <a:gd name="connsiteX59" fmla="*/ 417418 w 3080644"/>
              <a:gd name="connsiteY59" fmla="*/ 4271890 h 4439610"/>
              <a:gd name="connsiteX60" fmla="*/ 629270 w 3080644"/>
              <a:gd name="connsiteY60" fmla="*/ 4140766 h 4439610"/>
              <a:gd name="connsiteX61" fmla="*/ 854655 w 3080644"/>
              <a:gd name="connsiteY61" fmla="*/ 3752525 h 4439610"/>
              <a:gd name="connsiteX62" fmla="*/ 904177 w 3080644"/>
              <a:gd name="connsiteY62" fmla="*/ 3610493 h 4439610"/>
              <a:gd name="connsiteX63" fmla="*/ 934079 w 3080644"/>
              <a:gd name="connsiteY63" fmla="*/ 3506319 h 4439610"/>
              <a:gd name="connsiteX64" fmla="*/ 927574 w 3080644"/>
              <a:gd name="connsiteY64" fmla="*/ 3515515 h 4439610"/>
              <a:gd name="connsiteX65" fmla="*/ 757236 w 3080644"/>
              <a:gd name="connsiteY65" fmla="*/ 3829614 h 4439610"/>
              <a:gd name="connsiteX66" fmla="*/ 646288 w 3080644"/>
              <a:gd name="connsiteY66" fmla="*/ 3780046 h 4439610"/>
              <a:gd name="connsiteX67" fmla="*/ 687845 w 3080644"/>
              <a:gd name="connsiteY67" fmla="*/ 3696436 h 4439610"/>
              <a:gd name="connsiteX68" fmla="*/ 725497 w 3080644"/>
              <a:gd name="connsiteY68" fmla="*/ 3536257 h 4439610"/>
              <a:gd name="connsiteX69" fmla="*/ 687452 w 3080644"/>
              <a:gd name="connsiteY69" fmla="*/ 3536031 h 4439610"/>
              <a:gd name="connsiteX70" fmla="*/ 494767 w 3080644"/>
              <a:gd name="connsiteY70" fmla="*/ 3638547 h 4439610"/>
              <a:gd name="connsiteX71" fmla="*/ 452459 w 3080644"/>
              <a:gd name="connsiteY71" fmla="*/ 3672981 h 4439610"/>
              <a:gd name="connsiteX72" fmla="*/ 399529 w 3080644"/>
              <a:gd name="connsiteY72" fmla="*/ 3659795 h 4439610"/>
              <a:gd name="connsiteX73" fmla="*/ 31755 w 3080644"/>
              <a:gd name="connsiteY73" fmla="*/ 3491953 h 4439610"/>
              <a:gd name="connsiteX74" fmla="*/ 13794 w 3080644"/>
              <a:gd name="connsiteY74" fmla="*/ 3389581 h 4439610"/>
              <a:gd name="connsiteX75" fmla="*/ 122189 w 3080644"/>
              <a:gd name="connsiteY75" fmla="*/ 3359641 h 4439610"/>
              <a:gd name="connsiteX76" fmla="*/ 367016 w 3080644"/>
              <a:gd name="connsiteY76" fmla="*/ 3329460 h 4439610"/>
              <a:gd name="connsiteX77" fmla="*/ 730498 w 3080644"/>
              <a:gd name="connsiteY77" fmla="*/ 3073655 h 4439610"/>
              <a:gd name="connsiteX78" fmla="*/ 930990 w 3080644"/>
              <a:gd name="connsiteY78" fmla="*/ 2853676 h 4439610"/>
              <a:gd name="connsiteX79" fmla="*/ 1144392 w 3080644"/>
              <a:gd name="connsiteY79" fmla="*/ 2597933 h 4439610"/>
              <a:gd name="connsiteX80" fmla="*/ 1252705 w 3080644"/>
              <a:gd name="connsiteY80" fmla="*/ 2468769 h 4439610"/>
              <a:gd name="connsiteX81" fmla="*/ 1305401 w 3080644"/>
              <a:gd name="connsiteY81" fmla="*/ 2412606 h 4439610"/>
              <a:gd name="connsiteX82" fmla="*/ 1330036 w 3080644"/>
              <a:gd name="connsiteY82" fmla="*/ 2385821 h 4439610"/>
              <a:gd name="connsiteX83" fmla="*/ 1317469 w 3080644"/>
              <a:gd name="connsiteY83" fmla="*/ 2383581 h 4439610"/>
              <a:gd name="connsiteX84" fmla="*/ 1067441 w 3080644"/>
              <a:gd name="connsiteY84" fmla="*/ 2339087 h 4439610"/>
              <a:gd name="connsiteX85" fmla="*/ 1042709 w 3080644"/>
              <a:gd name="connsiteY85" fmla="*/ 2340020 h 4439610"/>
              <a:gd name="connsiteX86" fmla="*/ 960115 w 3080644"/>
              <a:gd name="connsiteY86" fmla="*/ 2320422 h 4439610"/>
              <a:gd name="connsiteX87" fmla="*/ 880320 w 3080644"/>
              <a:gd name="connsiteY87" fmla="*/ 2285424 h 4439610"/>
              <a:gd name="connsiteX88" fmla="*/ 683867 w 3080644"/>
              <a:gd name="connsiteY88" fmla="*/ 2273291 h 4439610"/>
              <a:gd name="connsiteX89" fmla="*/ 513078 w 3080644"/>
              <a:gd name="connsiteY89" fmla="*/ 2156633 h 4439610"/>
              <a:gd name="connsiteX90" fmla="*/ 503745 w 3080644"/>
              <a:gd name="connsiteY90" fmla="*/ 2129568 h 4439610"/>
              <a:gd name="connsiteX91" fmla="*/ 486480 w 3080644"/>
              <a:gd name="connsiteY91" fmla="*/ 1980244 h 4439610"/>
              <a:gd name="connsiteX92" fmla="*/ 493013 w 3080644"/>
              <a:gd name="connsiteY92" fmla="*/ 1909782 h 4439610"/>
              <a:gd name="connsiteX93" fmla="*/ 488346 w 3080644"/>
              <a:gd name="connsiteY93" fmla="*/ 1887384 h 4439610"/>
              <a:gd name="connsiteX94" fmla="*/ 396886 w 3080644"/>
              <a:gd name="connsiteY94" fmla="*/ 1753926 h 4439610"/>
              <a:gd name="connsiteX95" fmla="*/ 336223 w 3080644"/>
              <a:gd name="connsiteY95" fmla="*/ 1658266 h 4439610"/>
              <a:gd name="connsiteX96" fmla="*/ 294226 w 3080644"/>
              <a:gd name="connsiteY96" fmla="*/ 1596670 h 4439610"/>
              <a:gd name="connsiteX97" fmla="*/ 292359 w 3080644"/>
              <a:gd name="connsiteY97" fmla="*/ 1557006 h 4439610"/>
              <a:gd name="connsiteX98" fmla="*/ 350222 w 3080644"/>
              <a:gd name="connsiteY98" fmla="*/ 1319955 h 4439610"/>
              <a:gd name="connsiteX99" fmla="*/ 386620 w 3080644"/>
              <a:gd name="connsiteY99" fmla="*/ 1260692 h 4439610"/>
              <a:gd name="connsiteX100" fmla="*/ 403886 w 3080644"/>
              <a:gd name="connsiteY100" fmla="*/ 1241560 h 4439610"/>
              <a:gd name="connsiteX101" fmla="*/ 446349 w 3080644"/>
              <a:gd name="connsiteY101" fmla="*/ 1247626 h 4439610"/>
              <a:gd name="connsiteX102" fmla="*/ 498612 w 3080644"/>
              <a:gd name="connsiteY102" fmla="*/ 1325554 h 4439610"/>
              <a:gd name="connsiteX103" fmla="*/ 559275 w 3080644"/>
              <a:gd name="connsiteY103" fmla="*/ 1341886 h 4439610"/>
              <a:gd name="connsiteX104" fmla="*/ 592872 w 3080644"/>
              <a:gd name="connsiteY104" fmla="*/ 1325554 h 4439610"/>
              <a:gd name="connsiteX105" fmla="*/ 614805 w 3080644"/>
              <a:gd name="connsiteY105" fmla="*/ 1331621 h 4439610"/>
              <a:gd name="connsiteX106" fmla="*/ 620871 w 3080644"/>
              <a:gd name="connsiteY106" fmla="*/ 1342820 h 4439610"/>
              <a:gd name="connsiteX107" fmla="*/ 776727 w 3080644"/>
              <a:gd name="connsiteY107" fmla="*/ 1660598 h 4439610"/>
              <a:gd name="connsiteX108" fmla="*/ 947049 w 3080644"/>
              <a:gd name="connsiteY108" fmla="*/ 1996577 h 4439610"/>
              <a:gd name="connsiteX109" fmla="*/ 934450 w 3080644"/>
              <a:gd name="connsiteY109" fmla="*/ 2043240 h 4439610"/>
              <a:gd name="connsiteX110" fmla="*/ 931183 w 3080644"/>
              <a:gd name="connsiteY110" fmla="*/ 2059106 h 4439610"/>
              <a:gd name="connsiteX111" fmla="*/ 985779 w 3080644"/>
              <a:gd name="connsiteY111" fmla="*/ 2129101 h 4439610"/>
              <a:gd name="connsiteX112" fmla="*/ 1000712 w 3080644"/>
              <a:gd name="connsiteY112" fmla="*/ 2128167 h 4439610"/>
              <a:gd name="connsiteX113" fmla="*/ 1085640 w 3080644"/>
              <a:gd name="connsiteY113" fmla="*/ 2136100 h 4439610"/>
              <a:gd name="connsiteX114" fmla="*/ 1136503 w 3080644"/>
              <a:gd name="connsiteY114" fmla="*/ 2165032 h 4439610"/>
              <a:gd name="connsiteX115" fmla="*/ 1398752 w 3080644"/>
              <a:gd name="connsiteY115" fmla="*/ 2163632 h 4439610"/>
              <a:gd name="connsiteX116" fmla="*/ 1788859 w 3080644"/>
              <a:gd name="connsiteY116" fmla="*/ 2191163 h 4439610"/>
              <a:gd name="connsiteX117" fmla="*/ 1889186 w 3080644"/>
              <a:gd name="connsiteY117" fmla="*/ 2172032 h 4439610"/>
              <a:gd name="connsiteX118" fmla="*/ 2030576 w 3080644"/>
              <a:gd name="connsiteY118" fmla="*/ 1187897 h 4439610"/>
              <a:gd name="connsiteX119" fmla="*/ 2246161 w 3080644"/>
              <a:gd name="connsiteY119" fmla="*/ 1003109 h 4439610"/>
              <a:gd name="connsiteX120" fmla="*/ 2235428 w 3080644"/>
              <a:gd name="connsiteY120" fmla="*/ 912582 h 4439610"/>
              <a:gd name="connsiteX121" fmla="*/ 2164034 w 3080644"/>
              <a:gd name="connsiteY121" fmla="*/ 886451 h 4439610"/>
              <a:gd name="connsiteX122" fmla="*/ 2059507 w 3080644"/>
              <a:gd name="connsiteY122" fmla="*/ 907916 h 4439610"/>
              <a:gd name="connsiteX123" fmla="*/ 2009577 w 3080644"/>
              <a:gd name="connsiteY123" fmla="*/ 872918 h 4439610"/>
              <a:gd name="connsiteX124" fmla="*/ 2001644 w 3080644"/>
              <a:gd name="connsiteY124" fmla="*/ 817856 h 4439610"/>
              <a:gd name="connsiteX125" fmla="*/ 1981112 w 3080644"/>
              <a:gd name="connsiteY125" fmla="*/ 797323 h 4439610"/>
              <a:gd name="connsiteX126" fmla="*/ 1965714 w 3080644"/>
              <a:gd name="connsiteY126" fmla="*/ 766059 h 4439610"/>
              <a:gd name="connsiteX127" fmla="*/ 1956381 w 3080644"/>
              <a:gd name="connsiteY127" fmla="*/ 741794 h 4439610"/>
              <a:gd name="connsiteX128" fmla="*/ 1933049 w 3080644"/>
              <a:gd name="connsiteY128" fmla="*/ 697930 h 4439610"/>
              <a:gd name="connsiteX129" fmla="*/ 1922783 w 3080644"/>
              <a:gd name="connsiteY129" fmla="*/ 677865 h 4439610"/>
              <a:gd name="connsiteX130" fmla="*/ 1888252 w 3080644"/>
              <a:gd name="connsiteY130" fmla="*/ 664332 h 4439610"/>
              <a:gd name="connsiteX131" fmla="*/ 1867720 w 3080644"/>
              <a:gd name="connsiteY131" fmla="*/ 613469 h 4439610"/>
              <a:gd name="connsiteX132" fmla="*/ 1893852 w 3080644"/>
              <a:gd name="connsiteY132" fmla="*/ 557940 h 4439610"/>
              <a:gd name="connsiteX133" fmla="*/ 1919517 w 3080644"/>
              <a:gd name="connsiteY133" fmla="*/ 453880 h 4439610"/>
              <a:gd name="connsiteX134" fmla="*/ 1918584 w 3080644"/>
              <a:gd name="connsiteY134" fmla="*/ 396483 h 4439610"/>
              <a:gd name="connsiteX135" fmla="*/ 1928850 w 3080644"/>
              <a:gd name="connsiteY135" fmla="*/ 228961 h 4439610"/>
              <a:gd name="connsiteX136" fmla="*/ 1913451 w 3080644"/>
              <a:gd name="connsiteY136" fmla="*/ 192098 h 4439610"/>
              <a:gd name="connsiteX137" fmla="*/ 1947982 w 3080644"/>
              <a:gd name="connsiteY137" fmla="*/ 131435 h 4439610"/>
              <a:gd name="connsiteX138" fmla="*/ 2056241 w 3080644"/>
              <a:gd name="connsiteY138" fmla="*/ 76839 h 4439610"/>
              <a:gd name="connsiteX139" fmla="*/ 2244762 w 3080644"/>
              <a:gd name="connsiteY139" fmla="*/ 9643 h 4439610"/>
              <a:gd name="connsiteX140" fmla="*/ 2308946 w 3080644"/>
              <a:gd name="connsiteY140" fmla="*/ 281 h 4439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3080644" h="4439610">
                <a:moveTo>
                  <a:pt x="1012072" y="3220106"/>
                </a:moveTo>
                <a:lnTo>
                  <a:pt x="998456" y="3229609"/>
                </a:lnTo>
                <a:cubicBezTo>
                  <a:pt x="943555" y="3272612"/>
                  <a:pt x="952339" y="3307176"/>
                  <a:pt x="962396" y="3356060"/>
                </a:cubicBezTo>
                <a:lnTo>
                  <a:pt x="967019" y="3386898"/>
                </a:lnTo>
                <a:close/>
                <a:moveTo>
                  <a:pt x="2308946" y="281"/>
                </a:moveTo>
                <a:cubicBezTo>
                  <a:pt x="2371920" y="-2431"/>
                  <a:pt x="2431416" y="14543"/>
                  <a:pt x="2488812" y="48840"/>
                </a:cubicBezTo>
                <a:cubicBezTo>
                  <a:pt x="2538275" y="78705"/>
                  <a:pt x="2581672" y="115103"/>
                  <a:pt x="2621336" y="156633"/>
                </a:cubicBezTo>
                <a:cubicBezTo>
                  <a:pt x="2661467" y="198163"/>
                  <a:pt x="2716063" y="285425"/>
                  <a:pt x="2720730" y="341421"/>
                </a:cubicBezTo>
                <a:cubicBezTo>
                  <a:pt x="2722129" y="359620"/>
                  <a:pt x="2723530" y="377818"/>
                  <a:pt x="2724462" y="396483"/>
                </a:cubicBezTo>
                <a:cubicBezTo>
                  <a:pt x="2727729" y="442214"/>
                  <a:pt x="2723996" y="462746"/>
                  <a:pt x="2765527" y="475812"/>
                </a:cubicBezTo>
                <a:cubicBezTo>
                  <a:pt x="2828522" y="496344"/>
                  <a:pt x="2842988" y="542541"/>
                  <a:pt x="2870052" y="599937"/>
                </a:cubicBezTo>
                <a:cubicBezTo>
                  <a:pt x="2898518" y="660599"/>
                  <a:pt x="2944715" y="696997"/>
                  <a:pt x="2960580" y="758592"/>
                </a:cubicBezTo>
                <a:cubicBezTo>
                  <a:pt x="2968980" y="791257"/>
                  <a:pt x="2990444" y="829054"/>
                  <a:pt x="2985778" y="861253"/>
                </a:cubicBezTo>
                <a:cubicBezTo>
                  <a:pt x="2977379" y="918182"/>
                  <a:pt x="2966646" y="967179"/>
                  <a:pt x="2984378" y="1020375"/>
                </a:cubicBezTo>
                <a:cubicBezTo>
                  <a:pt x="3010510" y="1097837"/>
                  <a:pt x="3017043" y="1189764"/>
                  <a:pt x="3052508" y="1264425"/>
                </a:cubicBezTo>
                <a:cubicBezTo>
                  <a:pt x="3080038" y="1322754"/>
                  <a:pt x="3089838" y="1368951"/>
                  <a:pt x="3070706" y="1427281"/>
                </a:cubicBezTo>
                <a:cubicBezTo>
                  <a:pt x="3059507" y="1461812"/>
                  <a:pt x="3043641" y="1500543"/>
                  <a:pt x="3049708" y="1536940"/>
                </a:cubicBezTo>
                <a:cubicBezTo>
                  <a:pt x="3051574" y="1547206"/>
                  <a:pt x="3066040" y="1557939"/>
                  <a:pt x="3052508" y="1562605"/>
                </a:cubicBezTo>
                <a:cubicBezTo>
                  <a:pt x="3039442" y="1566805"/>
                  <a:pt x="3025442" y="1556072"/>
                  <a:pt x="3019376" y="1547206"/>
                </a:cubicBezTo>
                <a:cubicBezTo>
                  <a:pt x="3008177" y="1530874"/>
                  <a:pt x="3007244" y="1508942"/>
                  <a:pt x="2996511" y="1492143"/>
                </a:cubicBezTo>
                <a:cubicBezTo>
                  <a:pt x="2993244" y="1487477"/>
                  <a:pt x="2991378" y="1481411"/>
                  <a:pt x="2982045" y="1477677"/>
                </a:cubicBezTo>
                <a:cubicBezTo>
                  <a:pt x="2991845" y="1545340"/>
                  <a:pt x="2993244" y="1612535"/>
                  <a:pt x="3023576" y="1674598"/>
                </a:cubicBezTo>
                <a:cubicBezTo>
                  <a:pt x="3030109" y="1687664"/>
                  <a:pt x="3030576" y="1700263"/>
                  <a:pt x="3024042" y="1714729"/>
                </a:cubicBezTo>
                <a:cubicBezTo>
                  <a:pt x="3013310" y="1738061"/>
                  <a:pt x="3017509" y="1763726"/>
                  <a:pt x="3018910" y="1788457"/>
                </a:cubicBezTo>
                <a:cubicBezTo>
                  <a:pt x="3022176" y="1860319"/>
                  <a:pt x="3025909" y="1931714"/>
                  <a:pt x="3029642" y="2003576"/>
                </a:cubicBezTo>
                <a:cubicBezTo>
                  <a:pt x="3030109" y="2010109"/>
                  <a:pt x="3030109" y="2016642"/>
                  <a:pt x="3033842" y="2022241"/>
                </a:cubicBezTo>
                <a:cubicBezTo>
                  <a:pt x="3043641" y="2035774"/>
                  <a:pt x="3040842" y="2048840"/>
                  <a:pt x="3033842" y="2062838"/>
                </a:cubicBezTo>
                <a:cubicBezTo>
                  <a:pt x="3022176" y="2085704"/>
                  <a:pt x="3023109" y="2088970"/>
                  <a:pt x="3040842" y="2106236"/>
                </a:cubicBezTo>
                <a:cubicBezTo>
                  <a:pt x="3055774" y="2120702"/>
                  <a:pt x="3056240" y="2124434"/>
                  <a:pt x="3043641" y="2141700"/>
                </a:cubicBezTo>
                <a:cubicBezTo>
                  <a:pt x="3035708" y="2151966"/>
                  <a:pt x="3027309" y="2161765"/>
                  <a:pt x="3019376" y="2172032"/>
                </a:cubicBezTo>
                <a:cubicBezTo>
                  <a:pt x="3010043" y="2183698"/>
                  <a:pt x="3009110" y="2196763"/>
                  <a:pt x="3015176" y="2210295"/>
                </a:cubicBezTo>
                <a:cubicBezTo>
                  <a:pt x="3018910" y="2219162"/>
                  <a:pt x="3021709" y="2228961"/>
                  <a:pt x="3027309" y="2236427"/>
                </a:cubicBezTo>
                <a:cubicBezTo>
                  <a:pt x="3046441" y="2261158"/>
                  <a:pt x="3040842" y="2286357"/>
                  <a:pt x="3031975" y="2312955"/>
                </a:cubicBezTo>
                <a:cubicBezTo>
                  <a:pt x="3024042" y="2337687"/>
                  <a:pt x="3013776" y="2361485"/>
                  <a:pt x="3013776" y="2388083"/>
                </a:cubicBezTo>
                <a:cubicBezTo>
                  <a:pt x="3013776" y="2406749"/>
                  <a:pt x="3016576" y="2424948"/>
                  <a:pt x="3026842" y="2440813"/>
                </a:cubicBezTo>
                <a:cubicBezTo>
                  <a:pt x="3042708" y="2466011"/>
                  <a:pt x="3037575" y="2493076"/>
                  <a:pt x="3035708" y="2519675"/>
                </a:cubicBezTo>
                <a:cubicBezTo>
                  <a:pt x="3026842" y="2633067"/>
                  <a:pt x="2998864" y="2687663"/>
                  <a:pt x="2994664" y="2801522"/>
                </a:cubicBezTo>
                <a:cubicBezTo>
                  <a:pt x="2962188" y="2904273"/>
                  <a:pt x="2877914" y="2943717"/>
                  <a:pt x="2850383" y="2974514"/>
                </a:cubicBezTo>
                <a:cubicBezTo>
                  <a:pt x="2654690" y="3020565"/>
                  <a:pt x="2021062" y="3065229"/>
                  <a:pt x="1839152" y="3077828"/>
                </a:cubicBezTo>
                <a:lnTo>
                  <a:pt x="1839722" y="3074971"/>
                </a:lnTo>
                <a:lnTo>
                  <a:pt x="1584473" y="3080570"/>
                </a:lnTo>
                <a:cubicBezTo>
                  <a:pt x="1561141" y="3038573"/>
                  <a:pt x="1556008" y="3017108"/>
                  <a:pt x="1527076" y="2985377"/>
                </a:cubicBezTo>
                <a:cubicBezTo>
                  <a:pt x="1500012" y="2955979"/>
                  <a:pt x="1496746" y="3026440"/>
                  <a:pt x="1493012" y="3048839"/>
                </a:cubicBezTo>
                <a:cubicBezTo>
                  <a:pt x="1488346" y="3077304"/>
                  <a:pt x="1484146" y="3106235"/>
                  <a:pt x="1479480" y="3134700"/>
                </a:cubicBezTo>
                <a:cubicBezTo>
                  <a:pt x="1475280" y="3160365"/>
                  <a:pt x="1422083" y="3319954"/>
                  <a:pt x="1398752" y="3373150"/>
                </a:cubicBezTo>
                <a:cubicBezTo>
                  <a:pt x="1360021" y="3461345"/>
                  <a:pt x="1309158" y="3542539"/>
                  <a:pt x="1258761" y="3624667"/>
                </a:cubicBezTo>
                <a:cubicBezTo>
                  <a:pt x="1227030" y="3676463"/>
                  <a:pt x="1194366" y="3727793"/>
                  <a:pt x="1166368" y="3782389"/>
                </a:cubicBezTo>
                <a:cubicBezTo>
                  <a:pt x="1123437" y="3865917"/>
                  <a:pt x="1178034" y="3887849"/>
                  <a:pt x="1217231" y="3960177"/>
                </a:cubicBezTo>
                <a:cubicBezTo>
                  <a:pt x="1225164" y="3975110"/>
                  <a:pt x="1234496" y="4039972"/>
                  <a:pt x="1225630" y="4055838"/>
                </a:cubicBezTo>
                <a:cubicBezTo>
                  <a:pt x="1217697" y="4070770"/>
                  <a:pt x="1197166" y="4391349"/>
                  <a:pt x="1198565" y="4434746"/>
                </a:cubicBezTo>
                <a:cubicBezTo>
                  <a:pt x="1175700" y="4443612"/>
                  <a:pt x="1106638" y="4438012"/>
                  <a:pt x="1075840" y="4436146"/>
                </a:cubicBezTo>
                <a:cubicBezTo>
                  <a:pt x="1073041" y="4422613"/>
                  <a:pt x="1080973" y="4362884"/>
                  <a:pt x="1078640" y="4341885"/>
                </a:cubicBezTo>
                <a:cubicBezTo>
                  <a:pt x="1074907" y="4311554"/>
                  <a:pt x="1066508" y="4186963"/>
                  <a:pt x="1045509" y="4179029"/>
                </a:cubicBezTo>
                <a:cubicBezTo>
                  <a:pt x="1034310" y="4174830"/>
                  <a:pt x="1019377" y="4188829"/>
                  <a:pt x="1010512" y="4194896"/>
                </a:cubicBezTo>
                <a:cubicBezTo>
                  <a:pt x="986246" y="4211694"/>
                  <a:pt x="891986" y="4327886"/>
                  <a:pt x="877053" y="4370350"/>
                </a:cubicBezTo>
                <a:cubicBezTo>
                  <a:pt x="870521" y="4389015"/>
                  <a:pt x="871454" y="4410481"/>
                  <a:pt x="852788" y="4419814"/>
                </a:cubicBezTo>
                <a:cubicBezTo>
                  <a:pt x="836456" y="4427746"/>
                  <a:pt x="816391" y="4427746"/>
                  <a:pt x="798659" y="4430079"/>
                </a:cubicBezTo>
                <a:cubicBezTo>
                  <a:pt x="754795" y="4436146"/>
                  <a:pt x="482747" y="4441279"/>
                  <a:pt x="390353" y="4431480"/>
                </a:cubicBezTo>
                <a:cubicBezTo>
                  <a:pt x="345090" y="4426346"/>
                  <a:pt x="326891" y="4387149"/>
                  <a:pt x="330624" y="4345152"/>
                </a:cubicBezTo>
                <a:cubicBezTo>
                  <a:pt x="335756" y="4293822"/>
                  <a:pt x="369354" y="4275623"/>
                  <a:pt x="417418" y="4271890"/>
                </a:cubicBezTo>
                <a:cubicBezTo>
                  <a:pt x="470148" y="4267690"/>
                  <a:pt x="605472" y="4170163"/>
                  <a:pt x="629270" y="4140766"/>
                </a:cubicBezTo>
                <a:cubicBezTo>
                  <a:pt x="676867" y="4081970"/>
                  <a:pt x="826190" y="3822987"/>
                  <a:pt x="854655" y="3752525"/>
                </a:cubicBezTo>
                <a:cubicBezTo>
                  <a:pt x="873554" y="3705862"/>
                  <a:pt x="889536" y="3658381"/>
                  <a:pt x="904177" y="3610493"/>
                </a:cubicBezTo>
                <a:lnTo>
                  <a:pt x="934079" y="3506319"/>
                </a:lnTo>
                <a:lnTo>
                  <a:pt x="927574" y="3515515"/>
                </a:lnTo>
                <a:cubicBezTo>
                  <a:pt x="889477" y="3576407"/>
                  <a:pt x="771861" y="3794958"/>
                  <a:pt x="757236" y="3829614"/>
                </a:cubicBezTo>
                <a:cubicBezTo>
                  <a:pt x="733001" y="3828118"/>
                  <a:pt x="673212" y="3794479"/>
                  <a:pt x="646288" y="3780046"/>
                </a:cubicBezTo>
                <a:cubicBezTo>
                  <a:pt x="649376" y="3766716"/>
                  <a:pt x="681246" y="3716287"/>
                  <a:pt x="687845" y="3696436"/>
                </a:cubicBezTo>
                <a:cubicBezTo>
                  <a:pt x="697049" y="3667613"/>
                  <a:pt x="741095" y="3552088"/>
                  <a:pt x="725497" y="3536257"/>
                </a:cubicBezTo>
                <a:cubicBezTo>
                  <a:pt x="717165" y="3527842"/>
                  <a:pt x="697937" y="3534247"/>
                  <a:pt x="687452" y="3536031"/>
                </a:cubicBezTo>
                <a:cubicBezTo>
                  <a:pt x="658673" y="3541088"/>
                  <a:pt x="525783" y="3606543"/>
                  <a:pt x="494767" y="3638547"/>
                </a:cubicBezTo>
                <a:cubicBezTo>
                  <a:pt x="481162" y="3652627"/>
                  <a:pt x="473111" y="3672318"/>
                  <a:pt x="452459" y="3672981"/>
                </a:cubicBezTo>
                <a:cubicBezTo>
                  <a:pt x="434487" y="3673350"/>
                  <a:pt x="416442" y="3665040"/>
                  <a:pt x="399529" y="3659795"/>
                </a:cubicBezTo>
                <a:cubicBezTo>
                  <a:pt x="357569" y="3647084"/>
                  <a:pt x="110788" y="3539031"/>
                  <a:pt x="31755" y="3491953"/>
                </a:cubicBezTo>
                <a:cubicBezTo>
                  <a:pt x="-6825" y="3468590"/>
                  <a:pt x="-6958" y="3425803"/>
                  <a:pt x="13794" y="3389581"/>
                </a:cubicBezTo>
                <a:cubicBezTo>
                  <a:pt x="39667" y="3345545"/>
                  <a:pt x="77419" y="3343093"/>
                  <a:pt x="122189" y="3359641"/>
                </a:cubicBezTo>
                <a:cubicBezTo>
                  <a:pt x="171350" y="3377703"/>
                  <a:pt x="333440" y="3346041"/>
                  <a:pt x="367016" y="3329460"/>
                </a:cubicBezTo>
                <a:cubicBezTo>
                  <a:pt x="434171" y="3296296"/>
                  <a:pt x="675717" y="3125233"/>
                  <a:pt x="730498" y="3073655"/>
                </a:cubicBezTo>
                <a:cubicBezTo>
                  <a:pt x="803141" y="3005379"/>
                  <a:pt x="866646" y="2929334"/>
                  <a:pt x="930990" y="2853676"/>
                </a:cubicBezTo>
                <a:cubicBezTo>
                  <a:pt x="1002684" y="2768685"/>
                  <a:pt x="1073538" y="2683309"/>
                  <a:pt x="1144392" y="2597933"/>
                </a:cubicBezTo>
                <a:cubicBezTo>
                  <a:pt x="1180431" y="2555018"/>
                  <a:pt x="1216665" y="2511684"/>
                  <a:pt x="1252705" y="2468769"/>
                </a:cubicBezTo>
                <a:cubicBezTo>
                  <a:pt x="1269339" y="2449216"/>
                  <a:pt x="1287411" y="2430961"/>
                  <a:pt x="1305401" y="2412606"/>
                </a:cubicBezTo>
                <a:lnTo>
                  <a:pt x="1330036" y="2385821"/>
                </a:lnTo>
                <a:lnTo>
                  <a:pt x="1317469" y="2383581"/>
                </a:lnTo>
                <a:cubicBezTo>
                  <a:pt x="1223508" y="2367778"/>
                  <a:pt x="1112938" y="2352794"/>
                  <a:pt x="1067441" y="2339087"/>
                </a:cubicBezTo>
                <a:cubicBezTo>
                  <a:pt x="1059041" y="2336754"/>
                  <a:pt x="1051109" y="2335354"/>
                  <a:pt x="1042709" y="2340020"/>
                </a:cubicBezTo>
                <a:cubicBezTo>
                  <a:pt x="1012844" y="2356352"/>
                  <a:pt x="976447" y="2351220"/>
                  <a:pt x="960115" y="2320422"/>
                </a:cubicBezTo>
                <a:cubicBezTo>
                  <a:pt x="940983" y="2284490"/>
                  <a:pt x="913451" y="2284957"/>
                  <a:pt x="880320" y="2285424"/>
                </a:cubicBezTo>
                <a:cubicBezTo>
                  <a:pt x="814524" y="2286824"/>
                  <a:pt x="748262" y="2289157"/>
                  <a:pt x="683867" y="2273291"/>
                </a:cubicBezTo>
                <a:cubicBezTo>
                  <a:pt x="612938" y="2256026"/>
                  <a:pt x="559275" y="2210762"/>
                  <a:pt x="513078" y="2156633"/>
                </a:cubicBezTo>
                <a:cubicBezTo>
                  <a:pt x="506545" y="2149166"/>
                  <a:pt x="503279" y="2139367"/>
                  <a:pt x="503745" y="2129568"/>
                </a:cubicBezTo>
                <a:cubicBezTo>
                  <a:pt x="505145" y="2078705"/>
                  <a:pt x="491613" y="2030174"/>
                  <a:pt x="486480" y="1980244"/>
                </a:cubicBezTo>
                <a:cubicBezTo>
                  <a:pt x="484146" y="1955979"/>
                  <a:pt x="478081" y="1932181"/>
                  <a:pt x="493013" y="1909782"/>
                </a:cubicBezTo>
                <a:cubicBezTo>
                  <a:pt x="498146" y="1901850"/>
                  <a:pt x="492546" y="1894383"/>
                  <a:pt x="488346" y="1887384"/>
                </a:cubicBezTo>
                <a:cubicBezTo>
                  <a:pt x="459882" y="1841654"/>
                  <a:pt x="428150" y="1797790"/>
                  <a:pt x="396886" y="1753926"/>
                </a:cubicBezTo>
                <a:cubicBezTo>
                  <a:pt x="374954" y="1723128"/>
                  <a:pt x="354422" y="1691397"/>
                  <a:pt x="336223" y="1658266"/>
                </a:cubicBezTo>
                <a:cubicBezTo>
                  <a:pt x="324091" y="1636334"/>
                  <a:pt x="310092" y="1616268"/>
                  <a:pt x="294226" y="1596670"/>
                </a:cubicBezTo>
                <a:cubicBezTo>
                  <a:pt x="283960" y="1584071"/>
                  <a:pt x="281626" y="1571005"/>
                  <a:pt x="292359" y="1557006"/>
                </a:cubicBezTo>
                <a:cubicBezTo>
                  <a:pt x="343689" y="1491677"/>
                  <a:pt x="307292" y="1389484"/>
                  <a:pt x="350222" y="1319955"/>
                </a:cubicBezTo>
                <a:cubicBezTo>
                  <a:pt x="362355" y="1300356"/>
                  <a:pt x="374487" y="1280758"/>
                  <a:pt x="386620" y="1260692"/>
                </a:cubicBezTo>
                <a:cubicBezTo>
                  <a:pt x="391287" y="1253226"/>
                  <a:pt x="397352" y="1247160"/>
                  <a:pt x="403886" y="1241560"/>
                </a:cubicBezTo>
                <a:cubicBezTo>
                  <a:pt x="422551" y="1227095"/>
                  <a:pt x="433283" y="1228494"/>
                  <a:pt x="446349" y="1247626"/>
                </a:cubicBezTo>
                <a:cubicBezTo>
                  <a:pt x="464081" y="1273292"/>
                  <a:pt x="480413" y="1300356"/>
                  <a:pt x="498612" y="1325554"/>
                </a:cubicBezTo>
                <a:cubicBezTo>
                  <a:pt x="518211" y="1352619"/>
                  <a:pt x="528011" y="1354953"/>
                  <a:pt x="559275" y="1341886"/>
                </a:cubicBezTo>
                <a:cubicBezTo>
                  <a:pt x="570941" y="1337220"/>
                  <a:pt x="582140" y="1331621"/>
                  <a:pt x="592872" y="1325554"/>
                </a:cubicBezTo>
                <a:cubicBezTo>
                  <a:pt x="602672" y="1319955"/>
                  <a:pt x="609205" y="1322754"/>
                  <a:pt x="614805" y="1331621"/>
                </a:cubicBezTo>
                <a:cubicBezTo>
                  <a:pt x="617138" y="1335354"/>
                  <a:pt x="619471" y="1339087"/>
                  <a:pt x="620871" y="1342820"/>
                </a:cubicBezTo>
                <a:cubicBezTo>
                  <a:pt x="648869" y="1425415"/>
                  <a:pt x="737530" y="1583137"/>
                  <a:pt x="776727" y="1660598"/>
                </a:cubicBezTo>
                <a:cubicBezTo>
                  <a:pt x="833190" y="1772592"/>
                  <a:pt x="892919" y="1883184"/>
                  <a:pt x="947049" y="1996577"/>
                </a:cubicBezTo>
                <a:cubicBezTo>
                  <a:pt x="961048" y="2025975"/>
                  <a:pt x="961048" y="2025975"/>
                  <a:pt x="934450" y="2043240"/>
                </a:cubicBezTo>
                <a:cubicBezTo>
                  <a:pt x="926983" y="2047907"/>
                  <a:pt x="926983" y="2052573"/>
                  <a:pt x="931183" y="2059106"/>
                </a:cubicBezTo>
                <a:cubicBezTo>
                  <a:pt x="947049" y="2084304"/>
                  <a:pt x="965248" y="2107636"/>
                  <a:pt x="985779" y="2129101"/>
                </a:cubicBezTo>
                <a:cubicBezTo>
                  <a:pt x="991379" y="2135167"/>
                  <a:pt x="995113" y="2135634"/>
                  <a:pt x="1000712" y="2128167"/>
                </a:cubicBezTo>
                <a:cubicBezTo>
                  <a:pt x="1023577" y="2099236"/>
                  <a:pt x="1068374" y="2102036"/>
                  <a:pt x="1085640" y="2136100"/>
                </a:cubicBezTo>
                <a:cubicBezTo>
                  <a:pt x="1097305" y="2159432"/>
                  <a:pt x="1112704" y="2165499"/>
                  <a:pt x="1136503" y="2165032"/>
                </a:cubicBezTo>
                <a:cubicBezTo>
                  <a:pt x="1223763" y="2163632"/>
                  <a:pt x="1311491" y="2165499"/>
                  <a:pt x="1398752" y="2163632"/>
                </a:cubicBezTo>
                <a:cubicBezTo>
                  <a:pt x="1475747" y="2162232"/>
                  <a:pt x="1714664" y="2166432"/>
                  <a:pt x="1788859" y="2191163"/>
                </a:cubicBezTo>
                <a:cubicBezTo>
                  <a:pt x="1824323" y="2203296"/>
                  <a:pt x="1858388" y="2196763"/>
                  <a:pt x="1889186" y="2172032"/>
                </a:cubicBezTo>
                <a:cubicBezTo>
                  <a:pt x="1957781" y="2116502"/>
                  <a:pt x="1967580" y="1249026"/>
                  <a:pt x="2030576" y="1187897"/>
                </a:cubicBezTo>
                <a:cubicBezTo>
                  <a:pt x="2136502" y="1084770"/>
                  <a:pt x="2240095" y="1009176"/>
                  <a:pt x="2246161" y="1003109"/>
                </a:cubicBezTo>
                <a:cubicBezTo>
                  <a:pt x="2263427" y="986311"/>
                  <a:pt x="2243361" y="922849"/>
                  <a:pt x="2235428" y="912582"/>
                </a:cubicBezTo>
                <a:cubicBezTo>
                  <a:pt x="2216764" y="889251"/>
                  <a:pt x="2194365" y="880385"/>
                  <a:pt x="2164034" y="886451"/>
                </a:cubicBezTo>
                <a:cubicBezTo>
                  <a:pt x="2129036" y="893450"/>
                  <a:pt x="2094971" y="904650"/>
                  <a:pt x="2059507" y="907916"/>
                </a:cubicBezTo>
                <a:cubicBezTo>
                  <a:pt x="2029176" y="911183"/>
                  <a:pt x="2017510" y="902783"/>
                  <a:pt x="2009577" y="872918"/>
                </a:cubicBezTo>
                <a:cubicBezTo>
                  <a:pt x="2005844" y="859386"/>
                  <a:pt x="2003511" y="831388"/>
                  <a:pt x="2001644" y="817856"/>
                </a:cubicBezTo>
                <a:cubicBezTo>
                  <a:pt x="2000245" y="804789"/>
                  <a:pt x="1993712" y="799190"/>
                  <a:pt x="1981112" y="797323"/>
                </a:cubicBezTo>
                <a:cubicBezTo>
                  <a:pt x="1957781" y="794057"/>
                  <a:pt x="1953115" y="785191"/>
                  <a:pt x="1965714" y="766059"/>
                </a:cubicBezTo>
                <a:cubicBezTo>
                  <a:pt x="1975513" y="751593"/>
                  <a:pt x="1968980" y="746926"/>
                  <a:pt x="1956381" y="741794"/>
                </a:cubicBezTo>
                <a:cubicBezTo>
                  <a:pt x="1929316" y="731528"/>
                  <a:pt x="1926983" y="726861"/>
                  <a:pt x="1933049" y="697930"/>
                </a:cubicBezTo>
                <a:cubicBezTo>
                  <a:pt x="1934916" y="687664"/>
                  <a:pt x="1933049" y="681131"/>
                  <a:pt x="1922783" y="677865"/>
                </a:cubicBezTo>
                <a:cubicBezTo>
                  <a:pt x="1911117" y="673665"/>
                  <a:pt x="1899452" y="669465"/>
                  <a:pt x="1888252" y="664332"/>
                </a:cubicBezTo>
                <a:cubicBezTo>
                  <a:pt x="1863521" y="652666"/>
                  <a:pt x="1857454" y="639134"/>
                  <a:pt x="1867720" y="613469"/>
                </a:cubicBezTo>
                <a:cubicBezTo>
                  <a:pt x="1875187" y="594337"/>
                  <a:pt x="1884519" y="576138"/>
                  <a:pt x="1893852" y="557940"/>
                </a:cubicBezTo>
                <a:cubicBezTo>
                  <a:pt x="1910651" y="525275"/>
                  <a:pt x="1919517" y="490277"/>
                  <a:pt x="1919517" y="453880"/>
                </a:cubicBezTo>
                <a:cubicBezTo>
                  <a:pt x="1919517" y="430081"/>
                  <a:pt x="1920450" y="420282"/>
                  <a:pt x="1918584" y="396483"/>
                </a:cubicBezTo>
                <a:cubicBezTo>
                  <a:pt x="1913917" y="333954"/>
                  <a:pt x="1910184" y="287758"/>
                  <a:pt x="1928850" y="228961"/>
                </a:cubicBezTo>
                <a:cubicBezTo>
                  <a:pt x="1934449" y="212163"/>
                  <a:pt x="1917650" y="209363"/>
                  <a:pt x="1913451" y="192098"/>
                </a:cubicBezTo>
                <a:cubicBezTo>
                  <a:pt x="1908784" y="172032"/>
                  <a:pt x="1929783" y="142634"/>
                  <a:pt x="1947982" y="131435"/>
                </a:cubicBezTo>
                <a:cubicBezTo>
                  <a:pt x="1976446" y="114170"/>
                  <a:pt x="2026376" y="89904"/>
                  <a:pt x="2056241" y="76839"/>
                </a:cubicBezTo>
                <a:cubicBezTo>
                  <a:pt x="2117837" y="50707"/>
                  <a:pt x="2179432" y="25509"/>
                  <a:pt x="2244762" y="9643"/>
                </a:cubicBezTo>
                <a:cubicBezTo>
                  <a:pt x="2266577" y="4277"/>
                  <a:pt x="2287954" y="1185"/>
                  <a:pt x="2308946" y="281"/>
                </a:cubicBezTo>
                <a:close/>
              </a:path>
            </a:pathLst>
          </a:custGeom>
          <a:solidFill>
            <a:schemeClr val="accent4"/>
          </a:solidFill>
          <a:ln w="714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BBD38CE-7170-4CC3-A904-20E2F10A92AB}"/>
              </a:ext>
            </a:extLst>
          </p:cNvPr>
          <p:cNvGrpSpPr/>
          <p:nvPr/>
        </p:nvGrpSpPr>
        <p:grpSpPr>
          <a:xfrm>
            <a:off x="10044909" y="3734437"/>
            <a:ext cx="1665274" cy="1412510"/>
            <a:chOff x="431983" y="4908978"/>
            <a:chExt cx="1791643" cy="1519698"/>
          </a:xfrm>
        </p:grpSpPr>
        <p:sp>
          <p:nvSpPr>
            <p:cNvPr id="8" name="Rectangle 112">
              <a:extLst>
                <a:ext uri="{FF2B5EF4-FFF2-40B4-BE49-F238E27FC236}">
                  <a16:creationId xmlns:a16="http://schemas.microsoft.com/office/drawing/2014/main" id="{F9355388-2CFD-4588-9947-45C06358ECA3}"/>
                </a:ext>
              </a:extLst>
            </p:cNvPr>
            <p:cNvSpPr/>
            <p:nvPr/>
          </p:nvSpPr>
          <p:spPr>
            <a:xfrm rot="10800000" flipH="1">
              <a:off x="431983" y="6207029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9" name="Rectangle 98">
              <a:extLst>
                <a:ext uri="{FF2B5EF4-FFF2-40B4-BE49-F238E27FC236}">
                  <a16:creationId xmlns:a16="http://schemas.microsoft.com/office/drawing/2014/main" id="{7605FCDF-1052-495E-BDB2-7E3C1CB3872B}"/>
                </a:ext>
              </a:extLst>
            </p:cNvPr>
            <p:cNvSpPr/>
            <p:nvPr/>
          </p:nvSpPr>
          <p:spPr>
            <a:xfrm rot="10800000" flipH="1">
              <a:off x="477202" y="5975783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0" name="Rectangle 97">
              <a:extLst>
                <a:ext uri="{FF2B5EF4-FFF2-40B4-BE49-F238E27FC236}">
                  <a16:creationId xmlns:a16="http://schemas.microsoft.com/office/drawing/2014/main" id="{4DAAE4C3-EB66-4F6B-8983-15EE356439FE}"/>
                </a:ext>
              </a:extLst>
            </p:cNvPr>
            <p:cNvSpPr/>
            <p:nvPr/>
          </p:nvSpPr>
          <p:spPr>
            <a:xfrm rot="10800000" flipH="1">
              <a:off x="608469" y="5777017"/>
              <a:ext cx="1438672" cy="177980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3749325" y="214783"/>
                  </a:moveTo>
                  <a:lnTo>
                    <a:pt x="3749325" y="452458"/>
                  </a:lnTo>
                  <a:lnTo>
                    <a:pt x="3604159" y="452458"/>
                  </a:lnTo>
                  <a:lnTo>
                    <a:pt x="3604159" y="214783"/>
                  </a:lnTo>
                  <a:close/>
                  <a:moveTo>
                    <a:pt x="4010934" y="214783"/>
                  </a:moveTo>
                  <a:lnTo>
                    <a:pt x="4010934" y="452458"/>
                  </a:lnTo>
                  <a:lnTo>
                    <a:pt x="3865768" y="452458"/>
                  </a:lnTo>
                  <a:lnTo>
                    <a:pt x="3865768" y="214783"/>
                  </a:lnTo>
                  <a:close/>
                  <a:moveTo>
                    <a:pt x="4272544" y="214783"/>
                  </a:moveTo>
                  <a:lnTo>
                    <a:pt x="4272544" y="452458"/>
                  </a:lnTo>
                  <a:lnTo>
                    <a:pt x="4127378" y="452458"/>
                  </a:lnTo>
                  <a:lnTo>
                    <a:pt x="4127378" y="214783"/>
                  </a:lnTo>
                  <a:close/>
                  <a:moveTo>
                    <a:pt x="4534153" y="214783"/>
                  </a:moveTo>
                  <a:lnTo>
                    <a:pt x="4534153" y="452458"/>
                  </a:lnTo>
                  <a:lnTo>
                    <a:pt x="4388987" y="452458"/>
                  </a:lnTo>
                  <a:lnTo>
                    <a:pt x="4388987" y="214783"/>
                  </a:lnTo>
                  <a:close/>
                  <a:moveTo>
                    <a:pt x="4795763" y="214783"/>
                  </a:moveTo>
                  <a:lnTo>
                    <a:pt x="4795763" y="452458"/>
                  </a:lnTo>
                  <a:lnTo>
                    <a:pt x="4650597" y="452458"/>
                  </a:lnTo>
                  <a:lnTo>
                    <a:pt x="4650597" y="214783"/>
                  </a:lnTo>
                  <a:close/>
                  <a:moveTo>
                    <a:pt x="5057372" y="214783"/>
                  </a:moveTo>
                  <a:lnTo>
                    <a:pt x="5057372" y="452458"/>
                  </a:lnTo>
                  <a:lnTo>
                    <a:pt x="4912206" y="452458"/>
                  </a:lnTo>
                  <a:lnTo>
                    <a:pt x="4912206" y="214783"/>
                  </a:lnTo>
                  <a:close/>
                  <a:moveTo>
                    <a:pt x="5393520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1" name="Rectangle 26">
              <a:extLst>
                <a:ext uri="{FF2B5EF4-FFF2-40B4-BE49-F238E27FC236}">
                  <a16:creationId xmlns:a16="http://schemas.microsoft.com/office/drawing/2014/main" id="{DDFF3D93-C41F-4D06-AB6C-8083539E63E5}"/>
                </a:ext>
              </a:extLst>
            </p:cNvPr>
            <p:cNvSpPr/>
            <p:nvPr/>
          </p:nvSpPr>
          <p:spPr>
            <a:xfrm flipH="1" flipV="1">
              <a:off x="501262" y="5570427"/>
              <a:ext cx="1653085" cy="204505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33815" y="0"/>
                  </a:moveTo>
                  <a:lnTo>
                    <a:pt x="834953" y="0"/>
                  </a:lnTo>
                  <a:lnTo>
                    <a:pt x="834953" y="658575"/>
                  </a:lnTo>
                  <a:lnTo>
                    <a:pt x="751548" y="658575"/>
                  </a:lnTo>
                  <a:lnTo>
                    <a:pt x="751548" y="0"/>
                  </a:lnTo>
                  <a:lnTo>
                    <a:pt x="620863" y="0"/>
                  </a:lnTo>
                  <a:lnTo>
                    <a:pt x="620863" y="658575"/>
                  </a:lnTo>
                  <a:lnTo>
                    <a:pt x="537458" y="658575"/>
                  </a:lnTo>
                  <a:lnTo>
                    <a:pt x="537458" y="0"/>
                  </a:lnTo>
                  <a:lnTo>
                    <a:pt x="406774" y="0"/>
                  </a:lnTo>
                  <a:lnTo>
                    <a:pt x="406774" y="658575"/>
                  </a:lnTo>
                  <a:lnTo>
                    <a:pt x="323369" y="658575"/>
                  </a:lnTo>
                  <a:lnTo>
                    <a:pt x="323369" y="0"/>
                  </a:lnTo>
                  <a:lnTo>
                    <a:pt x="192684" y="0"/>
                  </a:lnTo>
                  <a:lnTo>
                    <a:pt x="192684" y="658575"/>
                  </a:lnTo>
                  <a:lnTo>
                    <a:pt x="109279" y="658575"/>
                  </a:lnTo>
                  <a:lnTo>
                    <a:pt x="109279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4933815" y="667240"/>
                  </a:lnTo>
                  <a:close/>
                  <a:moveTo>
                    <a:pt x="5147905" y="0"/>
                  </a:moveTo>
                  <a:lnTo>
                    <a:pt x="5017220" y="0"/>
                  </a:lnTo>
                  <a:lnTo>
                    <a:pt x="5017220" y="667240"/>
                  </a:lnTo>
                  <a:lnTo>
                    <a:pt x="5147905" y="667240"/>
                  </a:lnTo>
                  <a:close/>
                  <a:moveTo>
                    <a:pt x="5393520" y="0"/>
                  </a:moveTo>
                  <a:lnTo>
                    <a:pt x="5231310" y="0"/>
                  </a:lnTo>
                  <a:lnTo>
                    <a:pt x="523131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4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" name="Rectangle 39">
              <a:extLst>
                <a:ext uri="{FF2B5EF4-FFF2-40B4-BE49-F238E27FC236}">
                  <a16:creationId xmlns:a16="http://schemas.microsoft.com/office/drawing/2014/main" id="{F850576D-15E7-4629-BB67-4BBE2F140094}"/>
                </a:ext>
              </a:extLst>
            </p:cNvPr>
            <p:cNvSpPr/>
            <p:nvPr/>
          </p:nvSpPr>
          <p:spPr>
            <a:xfrm rot="10800000" flipV="1">
              <a:off x="523586" y="5358778"/>
              <a:ext cx="1608437" cy="198982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942528" y="261481"/>
                  </a:moveTo>
                  <a:lnTo>
                    <a:pt x="4942528" y="389369"/>
                  </a:lnTo>
                  <a:lnTo>
                    <a:pt x="5081536" y="389369"/>
                  </a:lnTo>
                  <a:lnTo>
                    <a:pt x="5081536" y="261481"/>
                  </a:lnTo>
                  <a:close/>
                  <a:moveTo>
                    <a:pt x="4692028" y="261481"/>
                  </a:moveTo>
                  <a:lnTo>
                    <a:pt x="4692028" y="389369"/>
                  </a:lnTo>
                  <a:lnTo>
                    <a:pt x="4831036" y="389369"/>
                  </a:lnTo>
                  <a:lnTo>
                    <a:pt x="4831036" y="261481"/>
                  </a:lnTo>
                  <a:close/>
                  <a:moveTo>
                    <a:pt x="4441519" y="261481"/>
                  </a:moveTo>
                  <a:lnTo>
                    <a:pt x="4441519" y="389369"/>
                  </a:lnTo>
                  <a:lnTo>
                    <a:pt x="4580527" y="389369"/>
                  </a:lnTo>
                  <a:lnTo>
                    <a:pt x="4580527" y="261481"/>
                  </a:lnTo>
                  <a:close/>
                  <a:moveTo>
                    <a:pt x="4191008" y="261481"/>
                  </a:moveTo>
                  <a:lnTo>
                    <a:pt x="4191008" y="389369"/>
                  </a:lnTo>
                  <a:lnTo>
                    <a:pt x="4330016" y="389369"/>
                  </a:lnTo>
                  <a:lnTo>
                    <a:pt x="4330016" y="261481"/>
                  </a:lnTo>
                  <a:close/>
                  <a:moveTo>
                    <a:pt x="0" y="0"/>
                  </a:moveTo>
                  <a:lnTo>
                    <a:pt x="570675" y="0"/>
                  </a:lnTo>
                  <a:lnTo>
                    <a:pt x="570675" y="658575"/>
                  </a:lnTo>
                  <a:lnTo>
                    <a:pt x="654080" y="658575"/>
                  </a:lnTo>
                  <a:lnTo>
                    <a:pt x="654080" y="0"/>
                  </a:lnTo>
                  <a:lnTo>
                    <a:pt x="784765" y="0"/>
                  </a:lnTo>
                  <a:lnTo>
                    <a:pt x="784765" y="658575"/>
                  </a:lnTo>
                  <a:lnTo>
                    <a:pt x="868170" y="658575"/>
                  </a:lnTo>
                  <a:lnTo>
                    <a:pt x="868170" y="0"/>
                  </a:lnTo>
                  <a:lnTo>
                    <a:pt x="998854" y="0"/>
                  </a:lnTo>
                  <a:lnTo>
                    <a:pt x="998854" y="658575"/>
                  </a:lnTo>
                  <a:lnTo>
                    <a:pt x="1082259" y="658575"/>
                  </a:lnTo>
                  <a:lnTo>
                    <a:pt x="1082259" y="0"/>
                  </a:lnTo>
                  <a:lnTo>
                    <a:pt x="5393520" y="0"/>
                  </a:lnTo>
                  <a:lnTo>
                    <a:pt x="5393520" y="667240"/>
                  </a:lnTo>
                  <a:lnTo>
                    <a:pt x="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3" name="Rectangle 112">
              <a:extLst>
                <a:ext uri="{FF2B5EF4-FFF2-40B4-BE49-F238E27FC236}">
                  <a16:creationId xmlns:a16="http://schemas.microsoft.com/office/drawing/2014/main" id="{1EC3BE75-2644-4D20-8E74-EEF6ADA582A2}"/>
                </a:ext>
              </a:extLst>
            </p:cNvPr>
            <p:cNvSpPr/>
            <p:nvPr/>
          </p:nvSpPr>
          <p:spPr>
            <a:xfrm rot="10800000" flipH="1">
              <a:off x="431983" y="5132611"/>
              <a:ext cx="1791643" cy="221647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615033" y="0"/>
                  </a:moveTo>
                  <a:lnTo>
                    <a:pt x="0" y="0"/>
                  </a:lnTo>
                  <a:lnTo>
                    <a:pt x="0" y="667240"/>
                  </a:lnTo>
                  <a:lnTo>
                    <a:pt x="615033" y="667240"/>
                  </a:lnTo>
                  <a:close/>
                  <a:moveTo>
                    <a:pt x="829123" y="0"/>
                  </a:moveTo>
                  <a:lnTo>
                    <a:pt x="698438" y="0"/>
                  </a:lnTo>
                  <a:lnTo>
                    <a:pt x="698438" y="667240"/>
                  </a:lnTo>
                  <a:lnTo>
                    <a:pt x="829123" y="667240"/>
                  </a:lnTo>
                  <a:close/>
                  <a:moveTo>
                    <a:pt x="4597121" y="0"/>
                  </a:moveTo>
                  <a:lnTo>
                    <a:pt x="912528" y="0"/>
                  </a:lnTo>
                  <a:lnTo>
                    <a:pt x="912528" y="667240"/>
                  </a:lnTo>
                  <a:lnTo>
                    <a:pt x="4597121" y="667240"/>
                  </a:lnTo>
                  <a:close/>
                  <a:moveTo>
                    <a:pt x="4811211" y="0"/>
                  </a:moveTo>
                  <a:lnTo>
                    <a:pt x="4680526" y="0"/>
                  </a:lnTo>
                  <a:lnTo>
                    <a:pt x="4680526" y="667240"/>
                  </a:lnTo>
                  <a:lnTo>
                    <a:pt x="4811211" y="667240"/>
                  </a:lnTo>
                  <a:close/>
                  <a:moveTo>
                    <a:pt x="5393520" y="0"/>
                  </a:moveTo>
                  <a:lnTo>
                    <a:pt x="4894616" y="0"/>
                  </a:lnTo>
                  <a:lnTo>
                    <a:pt x="4894616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  <p:sp>
          <p:nvSpPr>
            <p:cNvPr id="14" name="Rectangle 98">
              <a:extLst>
                <a:ext uri="{FF2B5EF4-FFF2-40B4-BE49-F238E27FC236}">
                  <a16:creationId xmlns:a16="http://schemas.microsoft.com/office/drawing/2014/main" id="{3CA450F2-728F-4EBA-AB51-BCEAC819C073}"/>
                </a:ext>
              </a:extLst>
            </p:cNvPr>
            <p:cNvSpPr/>
            <p:nvPr/>
          </p:nvSpPr>
          <p:spPr>
            <a:xfrm rot="10800000" flipH="1">
              <a:off x="477202" y="4908978"/>
              <a:ext cx="1701206" cy="210459"/>
            </a:xfrm>
            <a:custGeom>
              <a:avLst/>
              <a:gdLst/>
              <a:ahLst/>
              <a:cxnLst/>
              <a:rect l="l" t="t" r="r" b="b"/>
              <a:pathLst>
                <a:path w="5393520" h="667240">
                  <a:moveTo>
                    <a:pt x="4577339" y="222921"/>
                  </a:moveTo>
                  <a:lnTo>
                    <a:pt x="4577339" y="451264"/>
                  </a:lnTo>
                  <a:lnTo>
                    <a:pt x="4329141" y="451264"/>
                  </a:lnTo>
                  <a:lnTo>
                    <a:pt x="4329141" y="222921"/>
                  </a:lnTo>
                  <a:close/>
                  <a:moveTo>
                    <a:pt x="5021455" y="222921"/>
                  </a:moveTo>
                  <a:lnTo>
                    <a:pt x="5021455" y="451264"/>
                  </a:lnTo>
                  <a:lnTo>
                    <a:pt x="4773257" y="451264"/>
                  </a:lnTo>
                  <a:lnTo>
                    <a:pt x="4773257" y="222921"/>
                  </a:lnTo>
                  <a:close/>
                  <a:moveTo>
                    <a:pt x="5393520" y="0"/>
                  </a:moveTo>
                  <a:lnTo>
                    <a:pt x="538365" y="0"/>
                  </a:lnTo>
                  <a:lnTo>
                    <a:pt x="538365" y="667239"/>
                  </a:lnTo>
                  <a:lnTo>
                    <a:pt x="300065" y="667239"/>
                  </a:lnTo>
                  <a:lnTo>
                    <a:pt x="300065" y="0"/>
                  </a:lnTo>
                  <a:lnTo>
                    <a:pt x="0" y="0"/>
                  </a:lnTo>
                  <a:lnTo>
                    <a:pt x="0" y="667240"/>
                  </a:lnTo>
                  <a:lnTo>
                    <a:pt x="5393520" y="667240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005304A-CF5D-40E7-A09C-00A44E9BBDF8}"/>
              </a:ext>
            </a:extLst>
          </p:cNvPr>
          <p:cNvGrpSpPr/>
          <p:nvPr/>
        </p:nvGrpSpPr>
        <p:grpSpPr>
          <a:xfrm>
            <a:off x="10167493" y="5190314"/>
            <a:ext cx="1420106" cy="1235751"/>
            <a:chOff x="4075906" y="5137696"/>
            <a:chExt cx="1420106" cy="1235751"/>
          </a:xfrm>
        </p:grpSpPr>
        <p:sp>
          <p:nvSpPr>
            <p:cNvPr id="16" name="Round Same Side Corner Rectangle 51">
              <a:extLst>
                <a:ext uri="{FF2B5EF4-FFF2-40B4-BE49-F238E27FC236}">
                  <a16:creationId xmlns:a16="http://schemas.microsoft.com/office/drawing/2014/main" id="{3B8DD0B9-AA78-4764-879F-967424E4BB02}"/>
                </a:ext>
              </a:extLst>
            </p:cNvPr>
            <p:cNvSpPr/>
            <p:nvPr/>
          </p:nvSpPr>
          <p:spPr>
            <a:xfrm rot="5400000" flipH="1">
              <a:off x="4674379" y="5298426"/>
              <a:ext cx="223160" cy="142010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7" name="Round Same Side Corner Rectangle 51">
              <a:extLst>
                <a:ext uri="{FF2B5EF4-FFF2-40B4-BE49-F238E27FC236}">
                  <a16:creationId xmlns:a16="http://schemas.microsoft.com/office/drawing/2014/main" id="{3940CC27-C722-4847-9D42-8AE49A455CFC}"/>
                </a:ext>
              </a:extLst>
            </p:cNvPr>
            <p:cNvSpPr/>
            <p:nvPr/>
          </p:nvSpPr>
          <p:spPr>
            <a:xfrm rot="16200000" flipH="1">
              <a:off x="4680603" y="5597643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8" name="Round Same Side Corner Rectangle 51">
              <a:extLst>
                <a:ext uri="{FF2B5EF4-FFF2-40B4-BE49-F238E27FC236}">
                  <a16:creationId xmlns:a16="http://schemas.microsoft.com/office/drawing/2014/main" id="{700AC68B-3062-4ADD-8E47-9C394E459B93}"/>
                </a:ext>
              </a:extLst>
            </p:cNvPr>
            <p:cNvSpPr/>
            <p:nvPr/>
          </p:nvSpPr>
          <p:spPr>
            <a:xfrm rot="16200000" flipH="1">
              <a:off x="4680603" y="5077728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19" name="Round Same Side Corner Rectangle 51">
              <a:extLst>
                <a:ext uri="{FF2B5EF4-FFF2-40B4-BE49-F238E27FC236}">
                  <a16:creationId xmlns:a16="http://schemas.microsoft.com/office/drawing/2014/main" id="{FD3FBCD9-7717-43F0-B0C1-7B1576E27629}"/>
                </a:ext>
              </a:extLst>
            </p:cNvPr>
            <p:cNvSpPr/>
            <p:nvPr/>
          </p:nvSpPr>
          <p:spPr>
            <a:xfrm rot="16200000" flipH="1">
              <a:off x="4662514" y="4825671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  <p:sp>
          <p:nvSpPr>
            <p:cNvPr id="20" name="Round Same Side Corner Rectangle 51">
              <a:extLst>
                <a:ext uri="{FF2B5EF4-FFF2-40B4-BE49-F238E27FC236}">
                  <a16:creationId xmlns:a16="http://schemas.microsoft.com/office/drawing/2014/main" id="{40BB8B0A-2ECE-4612-ACFE-983CD63016AE}"/>
                </a:ext>
              </a:extLst>
            </p:cNvPr>
            <p:cNvSpPr/>
            <p:nvPr/>
          </p:nvSpPr>
          <p:spPr>
            <a:xfrm rot="5400000" flipH="1">
              <a:off x="4697692" y="4572604"/>
              <a:ext cx="210712" cy="1340896"/>
            </a:xfrm>
            <a:custGeom>
              <a:avLst/>
              <a:gdLst/>
              <a:ahLst/>
              <a:cxnLst/>
              <a:rect l="l" t="t" r="r" b="b"/>
              <a:pathLst>
                <a:path w="468002" h="2500353">
                  <a:moveTo>
                    <a:pt x="0" y="2500353"/>
                  </a:moveTo>
                  <a:lnTo>
                    <a:pt x="0" y="234001"/>
                  </a:lnTo>
                  <a:cubicBezTo>
                    <a:pt x="0" y="104766"/>
                    <a:pt x="104766" y="0"/>
                    <a:pt x="234001" y="0"/>
                  </a:cubicBezTo>
                  <a:cubicBezTo>
                    <a:pt x="363236" y="0"/>
                    <a:pt x="468002" y="104766"/>
                    <a:pt x="468002" y="234001"/>
                  </a:cubicBezTo>
                  <a:cubicBezTo>
                    <a:pt x="468002" y="989452"/>
                    <a:pt x="468001" y="1744902"/>
                    <a:pt x="468001" y="2500353"/>
                  </a:cubicBezTo>
                  <a:lnTo>
                    <a:pt x="467594" y="2500353"/>
                  </a:lnTo>
                  <a:cubicBezTo>
                    <a:pt x="429063" y="2409421"/>
                    <a:pt x="338980" y="2345641"/>
                    <a:pt x="234000" y="2345641"/>
                  </a:cubicBezTo>
                  <a:cubicBezTo>
                    <a:pt x="129020" y="2345641"/>
                    <a:pt x="38938" y="2409421"/>
                    <a:pt x="406" y="2500353"/>
                  </a:cubicBezTo>
                  <a:close/>
                </a:path>
              </a:pathLst>
            </a:custGeom>
            <a:solidFill>
              <a:schemeClr val="bg1"/>
            </a:solidFill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200" dirty="0"/>
                <a:t>D</a:t>
              </a:r>
              <a:endParaRPr lang="ko-KR" altLang="en-US" sz="1200" dirty="0"/>
            </a:p>
          </p:txBody>
        </p:sp>
      </p:grpSp>
      <p:grpSp>
        <p:nvGrpSpPr>
          <p:cNvPr id="21" name="그룹 17">
            <a:extLst>
              <a:ext uri="{FF2B5EF4-FFF2-40B4-BE49-F238E27FC236}">
                <a16:creationId xmlns:a16="http://schemas.microsoft.com/office/drawing/2014/main" id="{970B5927-FB46-4B22-A47F-555C133F5B3C}"/>
              </a:ext>
            </a:extLst>
          </p:cNvPr>
          <p:cNvGrpSpPr/>
          <p:nvPr/>
        </p:nvGrpSpPr>
        <p:grpSpPr>
          <a:xfrm>
            <a:off x="4126686" y="1198751"/>
            <a:ext cx="2354633" cy="3339700"/>
            <a:chOff x="4391588" y="1699505"/>
            <a:chExt cx="3461258" cy="4909284"/>
          </a:xfrm>
        </p:grpSpPr>
        <p:sp>
          <p:nvSpPr>
            <p:cNvPr id="22" name="Trapezoid 22">
              <a:extLst>
                <a:ext uri="{FF2B5EF4-FFF2-40B4-BE49-F238E27FC236}">
                  <a16:creationId xmlns:a16="http://schemas.microsoft.com/office/drawing/2014/main" id="{9B2A8437-F9B1-4FC6-B2CE-0F418B061573}"/>
                </a:ext>
              </a:extLst>
            </p:cNvPr>
            <p:cNvSpPr/>
            <p:nvPr/>
          </p:nvSpPr>
          <p:spPr>
            <a:xfrm>
              <a:off x="4391588" y="4974148"/>
              <a:ext cx="2156118" cy="1634641"/>
            </a:xfrm>
            <a:custGeom>
              <a:avLst/>
              <a:gdLst/>
              <a:ahLst/>
              <a:cxnLst/>
              <a:rect l="l" t="t" r="r" b="b"/>
              <a:pathLst>
                <a:path w="2156118" h="1634641">
                  <a:moveTo>
                    <a:pt x="558525" y="0"/>
                  </a:moveTo>
                  <a:cubicBezTo>
                    <a:pt x="815259" y="90400"/>
                    <a:pt x="1107060" y="140890"/>
                    <a:pt x="1416381" y="140890"/>
                  </a:cubicBezTo>
                  <a:lnTo>
                    <a:pt x="1507965" y="136242"/>
                  </a:lnTo>
                  <a:cubicBezTo>
                    <a:pt x="1571260" y="753781"/>
                    <a:pt x="1813208" y="1287759"/>
                    <a:pt x="2156118" y="1627939"/>
                  </a:cubicBezTo>
                  <a:lnTo>
                    <a:pt x="742586" y="1634641"/>
                  </a:lnTo>
                  <a:lnTo>
                    <a:pt x="783473" y="1482794"/>
                  </a:lnTo>
                  <a:cubicBezTo>
                    <a:pt x="735436" y="1526015"/>
                    <a:pt x="755164" y="1524973"/>
                    <a:pt x="696702" y="1536226"/>
                  </a:cubicBezTo>
                  <a:lnTo>
                    <a:pt x="360265" y="1531873"/>
                  </a:lnTo>
                  <a:cubicBezTo>
                    <a:pt x="91900" y="1475400"/>
                    <a:pt x="78958" y="1364828"/>
                    <a:pt x="859" y="1187861"/>
                  </a:cubicBezTo>
                  <a:cubicBezTo>
                    <a:pt x="-5078" y="1012055"/>
                    <a:pt x="20262" y="959203"/>
                    <a:pt x="61239" y="837496"/>
                  </a:cubicBezTo>
                  <a:lnTo>
                    <a:pt x="182001" y="766286"/>
                  </a:lnTo>
                  <a:cubicBezTo>
                    <a:pt x="259540" y="604620"/>
                    <a:pt x="389206" y="374100"/>
                    <a:pt x="466746" y="340305"/>
                  </a:cubicBezTo>
                  <a:cubicBezTo>
                    <a:pt x="464918" y="303795"/>
                    <a:pt x="439632" y="264826"/>
                    <a:pt x="461262" y="230774"/>
                  </a:cubicBezTo>
                  <a:cubicBezTo>
                    <a:pt x="491633" y="197339"/>
                    <a:pt x="501153" y="210624"/>
                    <a:pt x="526312" y="196860"/>
                  </a:cubicBezTo>
                  <a:lnTo>
                    <a:pt x="515073" y="140661"/>
                  </a:lnTo>
                  <a:cubicBezTo>
                    <a:pt x="552756" y="107515"/>
                    <a:pt x="530493" y="133386"/>
                    <a:pt x="560358" y="8794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3" name="Trapezoid 22">
              <a:extLst>
                <a:ext uri="{FF2B5EF4-FFF2-40B4-BE49-F238E27FC236}">
                  <a16:creationId xmlns:a16="http://schemas.microsoft.com/office/drawing/2014/main" id="{F1B8157F-78EC-4DFD-878D-E257B209C422}"/>
                </a:ext>
              </a:extLst>
            </p:cNvPr>
            <p:cNvSpPr/>
            <p:nvPr/>
          </p:nvSpPr>
          <p:spPr>
            <a:xfrm>
              <a:off x="5539006" y="1699505"/>
              <a:ext cx="1759822" cy="1491930"/>
            </a:xfrm>
            <a:custGeom>
              <a:avLst/>
              <a:gdLst/>
              <a:ahLst/>
              <a:cxnLst/>
              <a:rect l="l" t="t" r="r" b="b"/>
              <a:pathLst>
                <a:path w="1759822" h="1491930">
                  <a:moveTo>
                    <a:pt x="879911" y="0"/>
                  </a:moveTo>
                  <a:lnTo>
                    <a:pt x="1759822" y="483755"/>
                  </a:lnTo>
                  <a:lnTo>
                    <a:pt x="1626857" y="556857"/>
                  </a:lnTo>
                  <a:lnTo>
                    <a:pt x="1626857" y="957160"/>
                  </a:lnTo>
                  <a:cubicBezTo>
                    <a:pt x="1647975" y="967781"/>
                    <a:pt x="1661924" y="989817"/>
                    <a:pt x="1661924" y="1015110"/>
                  </a:cubicBezTo>
                  <a:cubicBezTo>
                    <a:pt x="1661924" y="1040155"/>
                    <a:pt x="1648247" y="1062005"/>
                    <a:pt x="1627427" y="1072676"/>
                  </a:cubicBezTo>
                  <a:lnTo>
                    <a:pt x="1630074" y="1072676"/>
                  </a:lnTo>
                  <a:lnTo>
                    <a:pt x="1674046" y="1491930"/>
                  </a:lnTo>
                  <a:lnTo>
                    <a:pt x="1523254" y="1491930"/>
                  </a:lnTo>
                  <a:lnTo>
                    <a:pt x="1523254" y="1414835"/>
                  </a:lnTo>
                  <a:lnTo>
                    <a:pt x="1559141" y="1072676"/>
                  </a:lnTo>
                  <a:lnTo>
                    <a:pt x="1561788" y="1072676"/>
                  </a:lnTo>
                  <a:cubicBezTo>
                    <a:pt x="1540968" y="1062005"/>
                    <a:pt x="1527290" y="1040155"/>
                    <a:pt x="1527290" y="1015110"/>
                  </a:cubicBezTo>
                  <a:cubicBezTo>
                    <a:pt x="1527290" y="989817"/>
                    <a:pt x="1541240" y="967781"/>
                    <a:pt x="1562357" y="957160"/>
                  </a:cubicBezTo>
                  <a:lnTo>
                    <a:pt x="1562357" y="592318"/>
                  </a:lnTo>
                  <a:lnTo>
                    <a:pt x="1406686" y="756650"/>
                  </a:lnTo>
                  <a:lnTo>
                    <a:pt x="1406686" y="1027701"/>
                  </a:lnTo>
                  <a:cubicBezTo>
                    <a:pt x="1237521" y="1136357"/>
                    <a:pt x="1035980" y="1197630"/>
                    <a:pt x="820128" y="1197630"/>
                  </a:cubicBezTo>
                  <a:cubicBezTo>
                    <a:pt x="654913" y="1197630"/>
                    <a:pt x="498082" y="1161733"/>
                    <a:pt x="357461" y="1096324"/>
                  </a:cubicBezTo>
                  <a:cubicBezTo>
                    <a:pt x="358384" y="1092118"/>
                    <a:pt x="359913" y="1088133"/>
                    <a:pt x="361487" y="1084162"/>
                  </a:cubicBezTo>
                  <a:cubicBezTo>
                    <a:pt x="358803" y="1082831"/>
                    <a:pt x="355968" y="1082107"/>
                    <a:pt x="353136" y="1081396"/>
                  </a:cubicBezTo>
                  <a:lnTo>
                    <a:pt x="353136" y="756650"/>
                  </a:lnTo>
                  <a:lnTo>
                    <a:pt x="0" y="4837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4" name="Trapezoid 22">
              <a:extLst>
                <a:ext uri="{FF2B5EF4-FFF2-40B4-BE49-F238E27FC236}">
                  <a16:creationId xmlns:a16="http://schemas.microsoft.com/office/drawing/2014/main" id="{26C784BC-1F07-4E72-8225-EAADA213E1E2}"/>
                </a:ext>
              </a:extLst>
            </p:cNvPr>
            <p:cNvSpPr/>
            <p:nvPr/>
          </p:nvSpPr>
          <p:spPr>
            <a:xfrm>
              <a:off x="5785789" y="2779559"/>
              <a:ext cx="1291337" cy="1262595"/>
            </a:xfrm>
            <a:custGeom>
              <a:avLst/>
              <a:gdLst/>
              <a:ahLst/>
              <a:cxnLst/>
              <a:rect l="l" t="t" r="r" b="b"/>
              <a:pathLst>
                <a:path w="1291337" h="1262595">
                  <a:moveTo>
                    <a:pt x="1291337" y="387134"/>
                  </a:moveTo>
                  <a:lnTo>
                    <a:pt x="1291337" y="464229"/>
                  </a:lnTo>
                  <a:lnTo>
                    <a:pt x="1283251" y="464229"/>
                  </a:lnTo>
                  <a:close/>
                  <a:moveTo>
                    <a:pt x="1174769" y="0"/>
                  </a:moveTo>
                  <a:lnTo>
                    <a:pt x="1174769" y="18541"/>
                  </a:lnTo>
                  <a:lnTo>
                    <a:pt x="1163647" y="22750"/>
                  </a:lnTo>
                  <a:cubicBezTo>
                    <a:pt x="1220924" y="128978"/>
                    <a:pt x="1233895" y="263109"/>
                    <a:pt x="1204293" y="412060"/>
                  </a:cubicBezTo>
                  <a:cubicBezTo>
                    <a:pt x="1245921" y="411719"/>
                    <a:pt x="1282339" y="391704"/>
                    <a:pt x="1279660" y="482348"/>
                  </a:cubicBezTo>
                  <a:cubicBezTo>
                    <a:pt x="1271045" y="607334"/>
                    <a:pt x="1199876" y="781499"/>
                    <a:pt x="1157378" y="776155"/>
                  </a:cubicBezTo>
                  <a:cubicBezTo>
                    <a:pt x="1130754" y="771015"/>
                    <a:pt x="1114555" y="746201"/>
                    <a:pt x="1093142" y="731225"/>
                  </a:cubicBezTo>
                  <a:cubicBezTo>
                    <a:pt x="1057920" y="826172"/>
                    <a:pt x="1048762" y="930956"/>
                    <a:pt x="987476" y="1016066"/>
                  </a:cubicBezTo>
                  <a:lnTo>
                    <a:pt x="1080043" y="1097389"/>
                  </a:lnTo>
                  <a:cubicBezTo>
                    <a:pt x="1114436" y="1141334"/>
                    <a:pt x="1162490" y="1210866"/>
                    <a:pt x="1225666" y="1262595"/>
                  </a:cubicBezTo>
                  <a:cubicBezTo>
                    <a:pt x="974323" y="1220492"/>
                    <a:pt x="716748" y="1143359"/>
                    <a:pt x="462129" y="1031358"/>
                  </a:cubicBezTo>
                  <a:cubicBezTo>
                    <a:pt x="354612" y="984063"/>
                    <a:pt x="251323" y="932179"/>
                    <a:pt x="153638" y="874571"/>
                  </a:cubicBezTo>
                  <a:cubicBezTo>
                    <a:pt x="133161" y="823672"/>
                    <a:pt x="122381" y="764476"/>
                    <a:pt x="119504" y="688499"/>
                  </a:cubicBezTo>
                  <a:cubicBezTo>
                    <a:pt x="86110" y="702998"/>
                    <a:pt x="63141" y="722415"/>
                    <a:pt x="34959" y="621336"/>
                  </a:cubicBezTo>
                  <a:cubicBezTo>
                    <a:pt x="25584" y="567185"/>
                    <a:pt x="-54165" y="281884"/>
                    <a:pt x="64172" y="333473"/>
                  </a:cubicBezTo>
                  <a:cubicBezTo>
                    <a:pt x="80394" y="252314"/>
                    <a:pt x="91942" y="157335"/>
                    <a:pt x="125544" y="68623"/>
                  </a:cubicBezTo>
                  <a:cubicBezTo>
                    <a:pt x="266165" y="134032"/>
                    <a:pt x="422996" y="169929"/>
                    <a:pt x="588211" y="169929"/>
                  </a:cubicBezTo>
                  <a:cubicBezTo>
                    <a:pt x="804063" y="169929"/>
                    <a:pt x="1005604" y="108656"/>
                    <a:pt x="1174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5" name="Trapezoid 22">
              <a:extLst>
                <a:ext uri="{FF2B5EF4-FFF2-40B4-BE49-F238E27FC236}">
                  <a16:creationId xmlns:a16="http://schemas.microsoft.com/office/drawing/2014/main" id="{7E97E6B5-03AF-4861-B3F4-4A26C8743B98}"/>
                </a:ext>
              </a:extLst>
            </p:cNvPr>
            <p:cNvSpPr/>
            <p:nvPr/>
          </p:nvSpPr>
          <p:spPr>
            <a:xfrm>
              <a:off x="4972448" y="3697688"/>
              <a:ext cx="2580757" cy="1374688"/>
            </a:xfrm>
            <a:custGeom>
              <a:avLst/>
              <a:gdLst/>
              <a:ahLst/>
              <a:cxnLst/>
              <a:rect l="l" t="t" r="r" b="b"/>
              <a:pathLst>
                <a:path w="2580757" h="1374688">
                  <a:moveTo>
                    <a:pt x="964280" y="0"/>
                  </a:moveTo>
                  <a:cubicBezTo>
                    <a:pt x="1061964" y="57608"/>
                    <a:pt x="1165254" y="109492"/>
                    <a:pt x="1272771" y="156787"/>
                  </a:cubicBezTo>
                  <a:cubicBezTo>
                    <a:pt x="1527390" y="268789"/>
                    <a:pt x="1784965" y="345921"/>
                    <a:pt x="2036307" y="388024"/>
                  </a:cubicBezTo>
                  <a:cubicBezTo>
                    <a:pt x="2071170" y="421655"/>
                    <a:pt x="2112399" y="447822"/>
                    <a:pt x="2158337" y="459740"/>
                  </a:cubicBezTo>
                  <a:cubicBezTo>
                    <a:pt x="2299568" y="498279"/>
                    <a:pt x="2455123" y="549367"/>
                    <a:pt x="2580757" y="609405"/>
                  </a:cubicBezTo>
                  <a:cubicBezTo>
                    <a:pt x="2295218" y="1059447"/>
                    <a:pt x="1631701" y="1374688"/>
                    <a:pt x="858792" y="1374688"/>
                  </a:cubicBezTo>
                  <a:cubicBezTo>
                    <a:pt x="549471" y="1374688"/>
                    <a:pt x="257670" y="1324198"/>
                    <a:pt x="936" y="1233798"/>
                  </a:cubicBezTo>
                  <a:lnTo>
                    <a:pt x="0" y="1188902"/>
                  </a:lnTo>
                  <a:cubicBezTo>
                    <a:pt x="23602" y="1159565"/>
                    <a:pt x="28959" y="1162194"/>
                    <a:pt x="70806" y="1100888"/>
                  </a:cubicBezTo>
                  <a:cubicBezTo>
                    <a:pt x="94879" y="1029148"/>
                    <a:pt x="100707" y="851670"/>
                    <a:pt x="174300" y="779930"/>
                  </a:cubicBezTo>
                  <a:cubicBezTo>
                    <a:pt x="218445" y="717189"/>
                    <a:pt x="304292" y="723303"/>
                    <a:pt x="369289" y="694990"/>
                  </a:cubicBezTo>
                  <a:cubicBezTo>
                    <a:pt x="589400" y="620074"/>
                    <a:pt x="783446" y="599257"/>
                    <a:pt x="1000951" y="509587"/>
                  </a:cubicBezTo>
                  <a:cubicBezTo>
                    <a:pt x="1031594" y="492835"/>
                    <a:pt x="1046599" y="439197"/>
                    <a:pt x="1082454" y="329000"/>
                  </a:cubicBezTo>
                  <a:lnTo>
                    <a:pt x="1075069" y="182531"/>
                  </a:lnTo>
                  <a:cubicBezTo>
                    <a:pt x="1024247" y="121488"/>
                    <a:pt x="986720" y="67500"/>
                    <a:pt x="9642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26" name="Trapezoid 22">
              <a:extLst>
                <a:ext uri="{FF2B5EF4-FFF2-40B4-BE49-F238E27FC236}">
                  <a16:creationId xmlns:a16="http://schemas.microsoft.com/office/drawing/2014/main" id="{7DDB1011-5B78-4DA3-B557-9903C0BE0D1C}"/>
                </a:ext>
              </a:extLst>
            </p:cNvPr>
            <p:cNvSpPr/>
            <p:nvPr/>
          </p:nvSpPr>
          <p:spPr>
            <a:xfrm>
              <a:off x="5951985" y="4356457"/>
              <a:ext cx="1900861" cy="2252332"/>
            </a:xfrm>
            <a:custGeom>
              <a:avLst/>
              <a:gdLst/>
              <a:ahLst/>
              <a:cxnLst/>
              <a:rect l="l" t="t" r="r" b="b"/>
              <a:pathLst>
                <a:path w="1900861" h="2252332">
                  <a:moveTo>
                    <a:pt x="1630381" y="0"/>
                  </a:moveTo>
                  <a:cubicBezTo>
                    <a:pt x="1705290" y="35739"/>
                    <a:pt x="1769558" y="74677"/>
                    <a:pt x="1813833" y="116016"/>
                  </a:cubicBezTo>
                  <a:cubicBezTo>
                    <a:pt x="1941182" y="366789"/>
                    <a:pt x="1891300" y="374114"/>
                    <a:pt x="1890938" y="588002"/>
                  </a:cubicBezTo>
                  <a:cubicBezTo>
                    <a:pt x="1844475" y="751802"/>
                    <a:pt x="1881417" y="817240"/>
                    <a:pt x="1842774" y="963827"/>
                  </a:cubicBezTo>
                  <a:cubicBezTo>
                    <a:pt x="1790990" y="1152321"/>
                    <a:pt x="1728781" y="1244911"/>
                    <a:pt x="1679604" y="1347337"/>
                  </a:cubicBezTo>
                  <a:cubicBezTo>
                    <a:pt x="1619658" y="1492268"/>
                    <a:pt x="1640509" y="1521624"/>
                    <a:pt x="1624871" y="1600160"/>
                  </a:cubicBezTo>
                  <a:lnTo>
                    <a:pt x="1567097" y="1638481"/>
                  </a:lnTo>
                  <a:cubicBezTo>
                    <a:pt x="1592202" y="1734503"/>
                    <a:pt x="1580816" y="1732164"/>
                    <a:pt x="1585070" y="1810973"/>
                  </a:cubicBezTo>
                  <a:cubicBezTo>
                    <a:pt x="1547567" y="1894683"/>
                    <a:pt x="1541341" y="1914458"/>
                    <a:pt x="1519477" y="1978496"/>
                  </a:cubicBezTo>
                  <a:lnTo>
                    <a:pt x="1557486" y="2248020"/>
                  </a:lnTo>
                  <a:lnTo>
                    <a:pt x="648153" y="2252332"/>
                  </a:lnTo>
                  <a:cubicBezTo>
                    <a:pt x="305243" y="1912152"/>
                    <a:pt x="63295" y="1378174"/>
                    <a:pt x="0" y="760635"/>
                  </a:cubicBezTo>
                  <a:cubicBezTo>
                    <a:pt x="733507" y="739994"/>
                    <a:pt x="1356200" y="432143"/>
                    <a:pt x="16303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9F0B0B7-2A97-43D2-8468-A9CCF4A64B1D}"/>
                </a:ext>
              </a:extLst>
            </p:cNvPr>
            <p:cNvSpPr txBox="1"/>
            <p:nvPr/>
          </p:nvSpPr>
          <p:spPr>
            <a:xfrm>
              <a:off x="6209567" y="2267849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D27CD04-BBD4-4A7A-A61D-1E96657ECE68}"/>
                </a:ext>
              </a:extLst>
            </p:cNvPr>
            <p:cNvSpPr txBox="1"/>
            <p:nvPr/>
          </p:nvSpPr>
          <p:spPr>
            <a:xfrm>
              <a:off x="6288475" y="312896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8768FCD-80E6-4039-8945-CD90BEB7F9BC}"/>
                </a:ext>
              </a:extLst>
            </p:cNvPr>
            <p:cNvSpPr txBox="1"/>
            <p:nvPr/>
          </p:nvSpPr>
          <p:spPr>
            <a:xfrm>
              <a:off x="5886651" y="4404596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3501D2-FBE5-4A2F-9C25-4EF35ACECED1}"/>
                </a:ext>
              </a:extLst>
            </p:cNvPr>
            <p:cNvSpPr txBox="1"/>
            <p:nvPr/>
          </p:nvSpPr>
          <p:spPr>
            <a:xfrm>
              <a:off x="5260297" y="5591413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804D776-AD34-4FB3-BA49-A72F3BC43191}"/>
                </a:ext>
              </a:extLst>
            </p:cNvPr>
            <p:cNvSpPr txBox="1"/>
            <p:nvPr/>
          </p:nvSpPr>
          <p:spPr>
            <a:xfrm>
              <a:off x="6632775" y="5391358"/>
              <a:ext cx="4443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20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D78E8A6-1A75-4C0E-A675-2045C887A6FB}"/>
              </a:ext>
            </a:extLst>
          </p:cNvPr>
          <p:cNvGrpSpPr/>
          <p:nvPr/>
        </p:nvGrpSpPr>
        <p:grpSpPr>
          <a:xfrm>
            <a:off x="2426445" y="1400685"/>
            <a:ext cx="2173825" cy="3090602"/>
            <a:chOff x="1105009" y="665240"/>
            <a:chExt cx="3688534" cy="5244116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5735C2A6-D07F-48A6-BA5E-5AD58FA1C639}"/>
                </a:ext>
              </a:extLst>
            </p:cNvPr>
            <p:cNvSpPr>
              <a:spLocks/>
            </p:cNvSpPr>
            <p:nvPr/>
          </p:nvSpPr>
          <p:spPr bwMode="auto">
            <a:xfrm rot="410959" flipH="1">
              <a:off x="1522252" y="1773885"/>
              <a:ext cx="2854049" cy="4135471"/>
            </a:xfrm>
            <a:custGeom>
              <a:avLst/>
              <a:gdLst>
                <a:gd name="connsiteX0" fmla="*/ 1696267 w 2854049"/>
                <a:gd name="connsiteY0" fmla="*/ 3431657 h 4135471"/>
                <a:gd name="connsiteX1" fmla="*/ 1344360 w 2854049"/>
                <a:gd name="connsiteY1" fmla="*/ 3783564 h 4135471"/>
                <a:gd name="connsiteX2" fmla="*/ 1696267 w 2854049"/>
                <a:gd name="connsiteY2" fmla="*/ 4135471 h 4135471"/>
                <a:gd name="connsiteX3" fmla="*/ 2048174 w 2854049"/>
                <a:gd name="connsiteY3" fmla="*/ 3783564 h 4135471"/>
                <a:gd name="connsiteX4" fmla="*/ 1696267 w 2854049"/>
                <a:gd name="connsiteY4" fmla="*/ 3431657 h 4135471"/>
                <a:gd name="connsiteX5" fmla="*/ 1470680 w 2854049"/>
                <a:gd name="connsiteY5" fmla="*/ 0 h 4135471"/>
                <a:gd name="connsiteX6" fmla="*/ 1360088 w 2854049"/>
                <a:gd name="connsiteY6" fmla="*/ 9020 h 4135471"/>
                <a:gd name="connsiteX7" fmla="*/ 1082638 w 2854049"/>
                <a:gd name="connsiteY7" fmla="*/ 72152 h 4135471"/>
                <a:gd name="connsiteX8" fmla="*/ 1000179 w 2854049"/>
                <a:gd name="connsiteY8" fmla="*/ 103217 h 4135471"/>
                <a:gd name="connsiteX9" fmla="*/ 918691 w 2854049"/>
                <a:gd name="connsiteY9" fmla="*/ 138291 h 4135471"/>
                <a:gd name="connsiteX10" fmla="*/ 839141 w 2854049"/>
                <a:gd name="connsiteY10" fmla="*/ 180379 h 4135471"/>
                <a:gd name="connsiteX11" fmla="*/ 765414 w 2854049"/>
                <a:gd name="connsiteY11" fmla="*/ 227479 h 4135471"/>
                <a:gd name="connsiteX12" fmla="*/ 694595 w 2854049"/>
                <a:gd name="connsiteY12" fmla="*/ 280591 h 4135471"/>
                <a:gd name="connsiteX13" fmla="*/ 629599 w 2854049"/>
                <a:gd name="connsiteY13" fmla="*/ 338714 h 4135471"/>
                <a:gd name="connsiteX14" fmla="*/ 569452 w 2854049"/>
                <a:gd name="connsiteY14" fmla="*/ 401847 h 4135471"/>
                <a:gd name="connsiteX15" fmla="*/ 515126 w 2854049"/>
                <a:gd name="connsiteY15" fmla="*/ 470992 h 4135471"/>
                <a:gd name="connsiteX16" fmla="*/ 467591 w 2854049"/>
                <a:gd name="connsiteY16" fmla="*/ 544147 h 4135471"/>
                <a:gd name="connsiteX17" fmla="*/ 426847 w 2854049"/>
                <a:gd name="connsiteY17" fmla="*/ 622311 h 4135471"/>
                <a:gd name="connsiteX18" fmla="*/ 392893 w 2854049"/>
                <a:gd name="connsiteY18" fmla="*/ 706488 h 4135471"/>
                <a:gd name="connsiteX19" fmla="*/ 338568 w 2854049"/>
                <a:gd name="connsiteY19" fmla="*/ 937976 h 4135471"/>
                <a:gd name="connsiteX20" fmla="*/ 333717 w 2854049"/>
                <a:gd name="connsiteY20" fmla="*/ 994094 h 4135471"/>
                <a:gd name="connsiteX21" fmla="*/ 331776 w 2854049"/>
                <a:gd name="connsiteY21" fmla="*/ 1047206 h 4135471"/>
                <a:gd name="connsiteX22" fmla="*/ 333717 w 2854049"/>
                <a:gd name="connsiteY22" fmla="*/ 1096308 h 4135471"/>
                <a:gd name="connsiteX23" fmla="*/ 334686 w 2854049"/>
                <a:gd name="connsiteY23" fmla="*/ 1145413 h 4135471"/>
                <a:gd name="connsiteX24" fmla="*/ 334686 w 2854049"/>
                <a:gd name="connsiteY24" fmla="*/ 1191509 h 4135471"/>
                <a:gd name="connsiteX25" fmla="*/ 329836 w 2854049"/>
                <a:gd name="connsiteY25" fmla="*/ 1234599 h 4135471"/>
                <a:gd name="connsiteX26" fmla="*/ 315284 w 2854049"/>
                <a:gd name="connsiteY26" fmla="*/ 1278693 h 4135471"/>
                <a:gd name="connsiteX27" fmla="*/ 289092 w 2854049"/>
                <a:gd name="connsiteY27" fmla="*/ 1331805 h 4135471"/>
                <a:gd name="connsiteX28" fmla="*/ 257078 w 2854049"/>
                <a:gd name="connsiteY28" fmla="*/ 1380908 h 4135471"/>
                <a:gd name="connsiteX29" fmla="*/ 222155 w 2854049"/>
                <a:gd name="connsiteY29" fmla="*/ 1423998 h 4135471"/>
                <a:gd name="connsiteX30" fmla="*/ 185291 w 2854049"/>
                <a:gd name="connsiteY30" fmla="*/ 1468092 h 4135471"/>
                <a:gd name="connsiteX31" fmla="*/ 146487 w 2854049"/>
                <a:gd name="connsiteY31" fmla="*/ 1508176 h 4135471"/>
                <a:gd name="connsiteX32" fmla="*/ 107683 w 2854049"/>
                <a:gd name="connsiteY32" fmla="*/ 1548261 h 4135471"/>
                <a:gd name="connsiteX33" fmla="*/ 70819 w 2854049"/>
                <a:gd name="connsiteY33" fmla="*/ 1592354 h 4135471"/>
                <a:gd name="connsiteX34" fmla="*/ 58206 w 2854049"/>
                <a:gd name="connsiteY34" fmla="*/ 1604378 h 4135471"/>
                <a:gd name="connsiteX35" fmla="*/ 42684 w 2854049"/>
                <a:gd name="connsiteY35" fmla="*/ 1619410 h 4135471"/>
                <a:gd name="connsiteX36" fmla="*/ 26193 w 2854049"/>
                <a:gd name="connsiteY36" fmla="*/ 1637448 h 4135471"/>
                <a:gd name="connsiteX37" fmla="*/ 12611 w 2854049"/>
                <a:gd name="connsiteY37" fmla="*/ 1655486 h 4135471"/>
                <a:gd name="connsiteX38" fmla="*/ 3882 w 2854049"/>
                <a:gd name="connsiteY38" fmla="*/ 1677533 h 4135471"/>
                <a:gd name="connsiteX39" fmla="*/ 0 w 2854049"/>
                <a:gd name="connsiteY39" fmla="*/ 1701583 h 4135471"/>
                <a:gd name="connsiteX40" fmla="*/ 4851 w 2854049"/>
                <a:gd name="connsiteY40" fmla="*/ 1726636 h 4135471"/>
                <a:gd name="connsiteX41" fmla="*/ 17462 w 2854049"/>
                <a:gd name="connsiteY41" fmla="*/ 1750687 h 4135471"/>
                <a:gd name="connsiteX42" fmla="*/ 38806 w 2854049"/>
                <a:gd name="connsiteY42" fmla="*/ 1770728 h 4135471"/>
                <a:gd name="connsiteX43" fmla="*/ 63057 w 2854049"/>
                <a:gd name="connsiteY43" fmla="*/ 1784759 h 4135471"/>
                <a:gd name="connsiteX44" fmla="*/ 93130 w 2854049"/>
                <a:gd name="connsiteY44" fmla="*/ 1797786 h 4135471"/>
                <a:gd name="connsiteX45" fmla="*/ 125143 w 2854049"/>
                <a:gd name="connsiteY45" fmla="*/ 1808809 h 4135471"/>
                <a:gd name="connsiteX46" fmla="*/ 157158 w 2854049"/>
                <a:gd name="connsiteY46" fmla="*/ 1819833 h 4135471"/>
                <a:gd name="connsiteX47" fmla="*/ 188201 w 2854049"/>
                <a:gd name="connsiteY47" fmla="*/ 1830855 h 4135471"/>
                <a:gd name="connsiteX48" fmla="*/ 218273 w 2854049"/>
                <a:gd name="connsiteY48" fmla="*/ 1843883 h 4135471"/>
                <a:gd name="connsiteX49" fmla="*/ 245437 w 2854049"/>
                <a:gd name="connsiteY49" fmla="*/ 1857912 h 4135471"/>
                <a:gd name="connsiteX50" fmla="*/ 264839 w 2854049"/>
                <a:gd name="connsiteY50" fmla="*/ 1875951 h 4135471"/>
                <a:gd name="connsiteX51" fmla="*/ 259018 w 2854049"/>
                <a:gd name="connsiteY51" fmla="*/ 1900001 h 4135471"/>
                <a:gd name="connsiteX52" fmla="*/ 248347 w 2854049"/>
                <a:gd name="connsiteY52" fmla="*/ 1922047 h 4135471"/>
                <a:gd name="connsiteX53" fmla="*/ 237676 w 2854049"/>
                <a:gd name="connsiteY53" fmla="*/ 1945097 h 4135471"/>
                <a:gd name="connsiteX54" fmla="*/ 226035 w 2854049"/>
                <a:gd name="connsiteY54" fmla="*/ 1967142 h 4135471"/>
                <a:gd name="connsiteX55" fmla="*/ 215364 w 2854049"/>
                <a:gd name="connsiteY55" fmla="*/ 1989189 h 4135471"/>
                <a:gd name="connsiteX56" fmla="*/ 207602 w 2854049"/>
                <a:gd name="connsiteY56" fmla="*/ 2011236 h 4135471"/>
                <a:gd name="connsiteX57" fmla="*/ 204693 w 2854049"/>
                <a:gd name="connsiteY57" fmla="*/ 2031277 h 4135471"/>
                <a:gd name="connsiteX58" fmla="*/ 206633 w 2854049"/>
                <a:gd name="connsiteY58" fmla="*/ 2053324 h 4135471"/>
                <a:gd name="connsiteX59" fmla="*/ 217304 w 2854049"/>
                <a:gd name="connsiteY59" fmla="*/ 2073366 h 4135471"/>
                <a:gd name="connsiteX60" fmla="*/ 236706 w 2854049"/>
                <a:gd name="connsiteY60" fmla="*/ 2093409 h 4135471"/>
                <a:gd name="connsiteX61" fmla="*/ 264839 w 2854049"/>
                <a:gd name="connsiteY61" fmla="*/ 2113450 h 4135471"/>
                <a:gd name="connsiteX62" fmla="*/ 259018 w 2854049"/>
                <a:gd name="connsiteY62" fmla="*/ 2129483 h 4135471"/>
                <a:gd name="connsiteX63" fmla="*/ 250288 w 2854049"/>
                <a:gd name="connsiteY63" fmla="*/ 2145517 h 4135471"/>
                <a:gd name="connsiteX64" fmla="*/ 243497 w 2854049"/>
                <a:gd name="connsiteY64" fmla="*/ 2164557 h 4135471"/>
                <a:gd name="connsiteX65" fmla="*/ 241557 w 2854049"/>
                <a:gd name="connsiteY65" fmla="*/ 2184601 h 4135471"/>
                <a:gd name="connsiteX66" fmla="*/ 245437 w 2854049"/>
                <a:gd name="connsiteY66" fmla="*/ 2204642 h 4135471"/>
                <a:gd name="connsiteX67" fmla="*/ 256109 w 2854049"/>
                <a:gd name="connsiteY67" fmla="*/ 2222680 h 4135471"/>
                <a:gd name="connsiteX68" fmla="*/ 269690 w 2854049"/>
                <a:gd name="connsiteY68" fmla="*/ 2236709 h 4135471"/>
                <a:gd name="connsiteX69" fmla="*/ 287151 w 2854049"/>
                <a:gd name="connsiteY69" fmla="*/ 2249737 h 4135471"/>
                <a:gd name="connsiteX70" fmla="*/ 304613 w 2854049"/>
                <a:gd name="connsiteY70" fmla="*/ 2258756 h 4135471"/>
                <a:gd name="connsiteX71" fmla="*/ 321105 w 2854049"/>
                <a:gd name="connsiteY71" fmla="*/ 2269780 h 4135471"/>
                <a:gd name="connsiteX72" fmla="*/ 336627 w 2854049"/>
                <a:gd name="connsiteY72" fmla="*/ 2284810 h 4135471"/>
                <a:gd name="connsiteX73" fmla="*/ 345358 w 2854049"/>
                <a:gd name="connsiteY73" fmla="*/ 2300845 h 4135471"/>
                <a:gd name="connsiteX74" fmla="*/ 354089 w 2854049"/>
                <a:gd name="connsiteY74" fmla="*/ 2329906 h 4135471"/>
                <a:gd name="connsiteX75" fmla="*/ 354089 w 2854049"/>
                <a:gd name="connsiteY75" fmla="*/ 2362976 h 4135471"/>
                <a:gd name="connsiteX76" fmla="*/ 351179 w 2854049"/>
                <a:gd name="connsiteY76" fmla="*/ 2394041 h 4135471"/>
                <a:gd name="connsiteX77" fmla="*/ 343417 w 2854049"/>
                <a:gd name="connsiteY77" fmla="*/ 2426108 h 4135471"/>
                <a:gd name="connsiteX78" fmla="*/ 336627 w 2854049"/>
                <a:gd name="connsiteY78" fmla="*/ 2457173 h 4135471"/>
                <a:gd name="connsiteX79" fmla="*/ 331776 w 2854049"/>
                <a:gd name="connsiteY79" fmla="*/ 2485233 h 4135471"/>
                <a:gd name="connsiteX80" fmla="*/ 327896 w 2854049"/>
                <a:gd name="connsiteY80" fmla="*/ 2525318 h 4135471"/>
                <a:gd name="connsiteX81" fmla="*/ 331776 w 2854049"/>
                <a:gd name="connsiteY81" fmla="*/ 2561393 h 4135471"/>
                <a:gd name="connsiteX82" fmla="*/ 342447 w 2854049"/>
                <a:gd name="connsiteY82" fmla="*/ 2594464 h 4135471"/>
                <a:gd name="connsiteX83" fmla="*/ 356029 w 2854049"/>
                <a:gd name="connsiteY83" fmla="*/ 2623524 h 4135471"/>
                <a:gd name="connsiteX84" fmla="*/ 375432 w 2854049"/>
                <a:gd name="connsiteY84" fmla="*/ 2646572 h 4135471"/>
                <a:gd name="connsiteX85" fmla="*/ 400654 w 2854049"/>
                <a:gd name="connsiteY85" fmla="*/ 2668619 h 4135471"/>
                <a:gd name="connsiteX86" fmla="*/ 424906 w 2854049"/>
                <a:gd name="connsiteY86" fmla="*/ 2686657 h 4135471"/>
                <a:gd name="connsiteX87" fmla="*/ 453040 w 2854049"/>
                <a:gd name="connsiteY87" fmla="*/ 2701688 h 4135471"/>
                <a:gd name="connsiteX88" fmla="*/ 481173 w 2854049"/>
                <a:gd name="connsiteY88" fmla="*/ 2714717 h 4135471"/>
                <a:gd name="connsiteX89" fmla="*/ 509306 w 2854049"/>
                <a:gd name="connsiteY89" fmla="*/ 2721731 h 4135471"/>
                <a:gd name="connsiteX90" fmla="*/ 560721 w 2854049"/>
                <a:gd name="connsiteY90" fmla="*/ 2730751 h 4135471"/>
                <a:gd name="connsiteX91" fmla="*/ 615047 w 2854049"/>
                <a:gd name="connsiteY91" fmla="*/ 2734758 h 4135471"/>
                <a:gd name="connsiteX92" fmla="*/ 672284 w 2854049"/>
                <a:gd name="connsiteY92" fmla="*/ 2732755 h 4135471"/>
                <a:gd name="connsiteX93" fmla="*/ 728550 w 2854049"/>
                <a:gd name="connsiteY93" fmla="*/ 2726742 h 4135471"/>
                <a:gd name="connsiteX94" fmla="*/ 784816 w 2854049"/>
                <a:gd name="connsiteY94" fmla="*/ 2719726 h 4135471"/>
                <a:gd name="connsiteX95" fmla="*/ 838171 w 2854049"/>
                <a:gd name="connsiteY95" fmla="*/ 2708704 h 4135471"/>
                <a:gd name="connsiteX96" fmla="*/ 885706 w 2854049"/>
                <a:gd name="connsiteY96" fmla="*/ 2695677 h 4135471"/>
                <a:gd name="connsiteX97" fmla="*/ 927421 w 2854049"/>
                <a:gd name="connsiteY97" fmla="*/ 2681646 h 4135471"/>
                <a:gd name="connsiteX98" fmla="*/ 944882 w 2854049"/>
                <a:gd name="connsiteY98" fmla="*/ 2675633 h 4135471"/>
                <a:gd name="connsiteX99" fmla="*/ 968165 w 2854049"/>
                <a:gd name="connsiteY99" fmla="*/ 2668619 h 4135471"/>
                <a:gd name="connsiteX100" fmla="*/ 993388 w 2854049"/>
                <a:gd name="connsiteY100" fmla="*/ 2661605 h 4135471"/>
                <a:gd name="connsiteX101" fmla="*/ 1019581 w 2854049"/>
                <a:gd name="connsiteY101" fmla="*/ 2654590 h 4135471"/>
                <a:gd name="connsiteX102" fmla="*/ 1047714 w 2854049"/>
                <a:gd name="connsiteY102" fmla="*/ 2650582 h 4135471"/>
                <a:gd name="connsiteX103" fmla="*/ 1075847 w 2854049"/>
                <a:gd name="connsiteY103" fmla="*/ 2648577 h 4135471"/>
                <a:gd name="connsiteX104" fmla="*/ 1100100 w 2854049"/>
                <a:gd name="connsiteY104" fmla="*/ 2652585 h 4135471"/>
                <a:gd name="connsiteX105" fmla="*/ 1121442 w 2854049"/>
                <a:gd name="connsiteY105" fmla="*/ 2661605 h 4135471"/>
                <a:gd name="connsiteX106" fmla="*/ 1140844 w 2854049"/>
                <a:gd name="connsiteY106" fmla="*/ 2679643 h 4135471"/>
                <a:gd name="connsiteX107" fmla="*/ 1158306 w 2854049"/>
                <a:gd name="connsiteY107" fmla="*/ 2708704 h 4135471"/>
                <a:gd name="connsiteX108" fmla="*/ 1174797 w 2854049"/>
                <a:gd name="connsiteY108" fmla="*/ 2745782 h 4135471"/>
                <a:gd name="connsiteX109" fmla="*/ 1190319 w 2854049"/>
                <a:gd name="connsiteY109" fmla="*/ 2788872 h 4135471"/>
                <a:gd name="connsiteX110" fmla="*/ 1202931 w 2854049"/>
                <a:gd name="connsiteY110" fmla="*/ 2837975 h 4135471"/>
                <a:gd name="connsiteX111" fmla="*/ 1215541 w 2854049"/>
                <a:gd name="connsiteY111" fmla="*/ 2889083 h 4135471"/>
                <a:gd name="connsiteX112" fmla="*/ 1226212 w 2854049"/>
                <a:gd name="connsiteY112" fmla="*/ 2942195 h 4135471"/>
                <a:gd name="connsiteX113" fmla="*/ 1235914 w 2854049"/>
                <a:gd name="connsiteY113" fmla="*/ 2996309 h 4135471"/>
                <a:gd name="connsiteX114" fmla="*/ 1245616 w 2854049"/>
                <a:gd name="connsiteY114" fmla="*/ 3049421 h 4135471"/>
                <a:gd name="connsiteX115" fmla="*/ 1252407 w 2854049"/>
                <a:gd name="connsiteY115" fmla="*/ 3098524 h 4135471"/>
                <a:gd name="connsiteX116" fmla="*/ 1261138 w 2854049"/>
                <a:gd name="connsiteY116" fmla="*/ 3144621 h 4135471"/>
                <a:gd name="connsiteX117" fmla="*/ 1267927 w 2854049"/>
                <a:gd name="connsiteY117" fmla="*/ 3182701 h 4135471"/>
                <a:gd name="connsiteX118" fmla="*/ 1273749 w 2854049"/>
                <a:gd name="connsiteY118" fmla="*/ 3215771 h 4135471"/>
                <a:gd name="connsiteX119" fmla="*/ 1405683 w 2854049"/>
                <a:gd name="connsiteY119" fmla="*/ 3238820 h 4135471"/>
                <a:gd name="connsiteX120" fmla="*/ 1539558 w 2854049"/>
                <a:gd name="connsiteY120" fmla="*/ 3251847 h 4135471"/>
                <a:gd name="connsiteX121" fmla="*/ 1677312 w 2854049"/>
                <a:gd name="connsiteY121" fmla="*/ 3253851 h 4135471"/>
                <a:gd name="connsiteX122" fmla="*/ 1817977 w 2854049"/>
                <a:gd name="connsiteY122" fmla="*/ 3246837 h 4135471"/>
                <a:gd name="connsiteX123" fmla="*/ 1963493 w 2854049"/>
                <a:gd name="connsiteY123" fmla="*/ 3226793 h 4135471"/>
                <a:gd name="connsiteX124" fmla="*/ 1998071 w 2854049"/>
                <a:gd name="connsiteY124" fmla="*/ 3220300 h 4135471"/>
                <a:gd name="connsiteX125" fmla="*/ 1972544 w 2854049"/>
                <a:gd name="connsiteY125" fmla="*/ 2990832 h 4135471"/>
                <a:gd name="connsiteX126" fmla="*/ 1866104 w 2854049"/>
                <a:gd name="connsiteY126" fmla="*/ 2529483 h 4135471"/>
                <a:gd name="connsiteX127" fmla="*/ 1085631 w 2854049"/>
                <a:gd name="connsiteY127" fmla="*/ 1773024 h 4135471"/>
                <a:gd name="connsiteX128" fmla="*/ 1277747 w 2854049"/>
                <a:gd name="connsiteY128" fmla="*/ 968535 h 4135471"/>
                <a:gd name="connsiteX129" fmla="*/ 1914134 w 2854049"/>
                <a:gd name="connsiteY129" fmla="*/ 872477 h 4135471"/>
                <a:gd name="connsiteX130" fmla="*/ 2334389 w 2854049"/>
                <a:gd name="connsiteY130" fmla="*/ 1316747 h 4135471"/>
                <a:gd name="connsiteX131" fmla="*/ 2850702 w 2854049"/>
                <a:gd name="connsiteY131" fmla="*/ 1256710 h 4135471"/>
                <a:gd name="connsiteX132" fmla="*/ 2851858 w 2854049"/>
                <a:gd name="connsiteY132" fmla="*/ 1288484 h 4135471"/>
                <a:gd name="connsiteX133" fmla="*/ 2854049 w 2854049"/>
                <a:gd name="connsiteY133" fmla="*/ 1252639 h 4135471"/>
                <a:gd name="connsiteX134" fmla="*/ 2852109 w 2854049"/>
                <a:gd name="connsiteY134" fmla="*/ 1156435 h 4135471"/>
                <a:gd name="connsiteX135" fmla="*/ 2845318 w 2854049"/>
                <a:gd name="connsiteY135" fmla="*/ 1062236 h 4135471"/>
                <a:gd name="connsiteX136" fmla="*/ 2830767 w 2854049"/>
                <a:gd name="connsiteY136" fmla="*/ 971045 h 4135471"/>
                <a:gd name="connsiteX137" fmla="*/ 2811365 w 2854049"/>
                <a:gd name="connsiteY137" fmla="*/ 881857 h 4135471"/>
                <a:gd name="connsiteX138" fmla="*/ 2787112 w 2854049"/>
                <a:gd name="connsiteY138" fmla="*/ 799684 h 4135471"/>
                <a:gd name="connsiteX139" fmla="*/ 2759950 w 2854049"/>
                <a:gd name="connsiteY139" fmla="*/ 724526 h 4135471"/>
                <a:gd name="connsiteX140" fmla="*/ 2728906 w 2854049"/>
                <a:gd name="connsiteY140" fmla="*/ 657385 h 4135471"/>
                <a:gd name="connsiteX141" fmla="*/ 2682340 w 2854049"/>
                <a:gd name="connsiteY141" fmla="*/ 577215 h 4135471"/>
                <a:gd name="connsiteX142" fmla="*/ 2631895 w 2854049"/>
                <a:gd name="connsiteY142" fmla="*/ 501055 h 4135471"/>
                <a:gd name="connsiteX143" fmla="*/ 2574659 w 2854049"/>
                <a:gd name="connsiteY143" fmla="*/ 429907 h 4135471"/>
                <a:gd name="connsiteX144" fmla="*/ 2513543 w 2854049"/>
                <a:gd name="connsiteY144" fmla="*/ 361762 h 4135471"/>
                <a:gd name="connsiteX145" fmla="*/ 2446606 w 2854049"/>
                <a:gd name="connsiteY145" fmla="*/ 300634 h 4135471"/>
                <a:gd name="connsiteX146" fmla="*/ 2371907 w 2854049"/>
                <a:gd name="connsiteY146" fmla="*/ 243513 h 4135471"/>
                <a:gd name="connsiteX147" fmla="*/ 2294299 w 2854049"/>
                <a:gd name="connsiteY147" fmla="*/ 192406 h 4135471"/>
                <a:gd name="connsiteX148" fmla="*/ 2211840 w 2854049"/>
                <a:gd name="connsiteY148" fmla="*/ 147311 h 4135471"/>
                <a:gd name="connsiteX149" fmla="*/ 2121620 w 2854049"/>
                <a:gd name="connsiteY149" fmla="*/ 109230 h 4135471"/>
                <a:gd name="connsiteX150" fmla="*/ 2028490 w 2854049"/>
                <a:gd name="connsiteY150" fmla="*/ 74157 h 4135471"/>
                <a:gd name="connsiteX151" fmla="*/ 1927599 w 2854049"/>
                <a:gd name="connsiteY151" fmla="*/ 47099 h 4135471"/>
                <a:gd name="connsiteX152" fmla="*/ 1821858 w 2854049"/>
                <a:gd name="connsiteY152" fmla="*/ 25053 h 4135471"/>
                <a:gd name="connsiteX153" fmla="*/ 1711265 w 2854049"/>
                <a:gd name="connsiteY153" fmla="*/ 10021 h 4135471"/>
                <a:gd name="connsiteX154" fmla="*/ 1594853 w 2854049"/>
                <a:gd name="connsiteY154" fmla="*/ 1002 h 413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</a:cxnLst>
              <a:rect l="l" t="t" r="r" b="b"/>
              <a:pathLst>
                <a:path w="2854049" h="4135471">
                  <a:moveTo>
                    <a:pt x="1696267" y="3431657"/>
                  </a:moveTo>
                  <a:cubicBezTo>
                    <a:pt x="1501914" y="3431657"/>
                    <a:pt x="1344360" y="3589211"/>
                    <a:pt x="1344360" y="3783564"/>
                  </a:cubicBezTo>
                  <a:cubicBezTo>
                    <a:pt x="1344360" y="3977917"/>
                    <a:pt x="1501914" y="4135471"/>
                    <a:pt x="1696267" y="4135471"/>
                  </a:cubicBezTo>
                  <a:cubicBezTo>
                    <a:pt x="1890620" y="4135471"/>
                    <a:pt x="2048174" y="3977917"/>
                    <a:pt x="2048174" y="3783564"/>
                  </a:cubicBezTo>
                  <a:cubicBezTo>
                    <a:pt x="2048174" y="3589211"/>
                    <a:pt x="1890620" y="3431657"/>
                    <a:pt x="1696267" y="3431657"/>
                  </a:cubicBezTo>
                  <a:close/>
                  <a:moveTo>
                    <a:pt x="1470680" y="0"/>
                  </a:moveTo>
                  <a:lnTo>
                    <a:pt x="1360088" y="9020"/>
                  </a:lnTo>
                  <a:lnTo>
                    <a:pt x="1082638" y="72152"/>
                  </a:lnTo>
                  <a:lnTo>
                    <a:pt x="1000179" y="103217"/>
                  </a:lnTo>
                  <a:lnTo>
                    <a:pt x="918691" y="138291"/>
                  </a:lnTo>
                  <a:lnTo>
                    <a:pt x="839141" y="180379"/>
                  </a:lnTo>
                  <a:lnTo>
                    <a:pt x="765414" y="227479"/>
                  </a:lnTo>
                  <a:lnTo>
                    <a:pt x="694595" y="280591"/>
                  </a:lnTo>
                  <a:lnTo>
                    <a:pt x="629599" y="338714"/>
                  </a:lnTo>
                  <a:lnTo>
                    <a:pt x="569452" y="401847"/>
                  </a:lnTo>
                  <a:lnTo>
                    <a:pt x="515126" y="470992"/>
                  </a:lnTo>
                  <a:lnTo>
                    <a:pt x="467591" y="544147"/>
                  </a:lnTo>
                  <a:lnTo>
                    <a:pt x="426847" y="622311"/>
                  </a:lnTo>
                  <a:lnTo>
                    <a:pt x="392893" y="706488"/>
                  </a:lnTo>
                  <a:lnTo>
                    <a:pt x="338568" y="937976"/>
                  </a:lnTo>
                  <a:lnTo>
                    <a:pt x="333717" y="994094"/>
                  </a:lnTo>
                  <a:lnTo>
                    <a:pt x="331776" y="1047206"/>
                  </a:lnTo>
                  <a:lnTo>
                    <a:pt x="333717" y="1096308"/>
                  </a:lnTo>
                  <a:lnTo>
                    <a:pt x="334686" y="1145413"/>
                  </a:lnTo>
                  <a:lnTo>
                    <a:pt x="334686" y="1191509"/>
                  </a:lnTo>
                  <a:lnTo>
                    <a:pt x="329836" y="1234599"/>
                  </a:lnTo>
                  <a:lnTo>
                    <a:pt x="315284" y="1278693"/>
                  </a:lnTo>
                  <a:lnTo>
                    <a:pt x="289092" y="1331805"/>
                  </a:lnTo>
                  <a:lnTo>
                    <a:pt x="257078" y="1380908"/>
                  </a:lnTo>
                  <a:lnTo>
                    <a:pt x="222155" y="1423998"/>
                  </a:lnTo>
                  <a:lnTo>
                    <a:pt x="185291" y="1468092"/>
                  </a:lnTo>
                  <a:lnTo>
                    <a:pt x="146487" y="1508176"/>
                  </a:lnTo>
                  <a:lnTo>
                    <a:pt x="107683" y="1548261"/>
                  </a:lnTo>
                  <a:lnTo>
                    <a:pt x="70819" y="1592354"/>
                  </a:lnTo>
                  <a:lnTo>
                    <a:pt x="58206" y="1604378"/>
                  </a:lnTo>
                  <a:lnTo>
                    <a:pt x="42684" y="1619410"/>
                  </a:lnTo>
                  <a:lnTo>
                    <a:pt x="26193" y="1637448"/>
                  </a:lnTo>
                  <a:lnTo>
                    <a:pt x="12611" y="1655486"/>
                  </a:lnTo>
                  <a:lnTo>
                    <a:pt x="3882" y="1677533"/>
                  </a:lnTo>
                  <a:lnTo>
                    <a:pt x="0" y="1701583"/>
                  </a:lnTo>
                  <a:lnTo>
                    <a:pt x="4851" y="1726636"/>
                  </a:lnTo>
                  <a:lnTo>
                    <a:pt x="17462" y="1750687"/>
                  </a:lnTo>
                  <a:lnTo>
                    <a:pt x="38806" y="1770728"/>
                  </a:lnTo>
                  <a:lnTo>
                    <a:pt x="63057" y="1784759"/>
                  </a:lnTo>
                  <a:lnTo>
                    <a:pt x="93130" y="1797786"/>
                  </a:lnTo>
                  <a:lnTo>
                    <a:pt x="125143" y="1808809"/>
                  </a:lnTo>
                  <a:lnTo>
                    <a:pt x="157158" y="1819833"/>
                  </a:lnTo>
                  <a:lnTo>
                    <a:pt x="188201" y="1830855"/>
                  </a:lnTo>
                  <a:lnTo>
                    <a:pt x="218273" y="1843883"/>
                  </a:lnTo>
                  <a:lnTo>
                    <a:pt x="245437" y="1857912"/>
                  </a:lnTo>
                  <a:lnTo>
                    <a:pt x="264839" y="1875951"/>
                  </a:lnTo>
                  <a:lnTo>
                    <a:pt x="259018" y="1900001"/>
                  </a:lnTo>
                  <a:lnTo>
                    <a:pt x="248347" y="1922047"/>
                  </a:lnTo>
                  <a:lnTo>
                    <a:pt x="237676" y="1945097"/>
                  </a:lnTo>
                  <a:lnTo>
                    <a:pt x="226035" y="1967142"/>
                  </a:lnTo>
                  <a:lnTo>
                    <a:pt x="215364" y="1989189"/>
                  </a:lnTo>
                  <a:lnTo>
                    <a:pt x="207602" y="2011236"/>
                  </a:lnTo>
                  <a:lnTo>
                    <a:pt x="204693" y="2031277"/>
                  </a:lnTo>
                  <a:lnTo>
                    <a:pt x="206633" y="2053324"/>
                  </a:lnTo>
                  <a:lnTo>
                    <a:pt x="217304" y="2073366"/>
                  </a:lnTo>
                  <a:lnTo>
                    <a:pt x="236706" y="2093409"/>
                  </a:lnTo>
                  <a:lnTo>
                    <a:pt x="264839" y="2113450"/>
                  </a:lnTo>
                  <a:lnTo>
                    <a:pt x="259018" y="2129483"/>
                  </a:lnTo>
                  <a:lnTo>
                    <a:pt x="250288" y="2145517"/>
                  </a:lnTo>
                  <a:lnTo>
                    <a:pt x="243497" y="2164557"/>
                  </a:lnTo>
                  <a:lnTo>
                    <a:pt x="241557" y="2184601"/>
                  </a:lnTo>
                  <a:lnTo>
                    <a:pt x="245437" y="2204642"/>
                  </a:lnTo>
                  <a:lnTo>
                    <a:pt x="256109" y="2222680"/>
                  </a:lnTo>
                  <a:lnTo>
                    <a:pt x="269690" y="2236709"/>
                  </a:lnTo>
                  <a:lnTo>
                    <a:pt x="287151" y="2249737"/>
                  </a:lnTo>
                  <a:lnTo>
                    <a:pt x="304613" y="2258756"/>
                  </a:lnTo>
                  <a:lnTo>
                    <a:pt x="321105" y="2269780"/>
                  </a:lnTo>
                  <a:lnTo>
                    <a:pt x="336627" y="2284810"/>
                  </a:lnTo>
                  <a:lnTo>
                    <a:pt x="345358" y="2300845"/>
                  </a:lnTo>
                  <a:lnTo>
                    <a:pt x="354089" y="2329906"/>
                  </a:lnTo>
                  <a:lnTo>
                    <a:pt x="354089" y="2362976"/>
                  </a:lnTo>
                  <a:lnTo>
                    <a:pt x="351179" y="2394041"/>
                  </a:lnTo>
                  <a:lnTo>
                    <a:pt x="343417" y="2426108"/>
                  </a:lnTo>
                  <a:lnTo>
                    <a:pt x="336627" y="2457173"/>
                  </a:lnTo>
                  <a:lnTo>
                    <a:pt x="331776" y="2485233"/>
                  </a:lnTo>
                  <a:lnTo>
                    <a:pt x="327896" y="2525318"/>
                  </a:lnTo>
                  <a:lnTo>
                    <a:pt x="331776" y="2561393"/>
                  </a:lnTo>
                  <a:lnTo>
                    <a:pt x="342447" y="2594464"/>
                  </a:lnTo>
                  <a:lnTo>
                    <a:pt x="356029" y="2623524"/>
                  </a:lnTo>
                  <a:lnTo>
                    <a:pt x="375432" y="2646572"/>
                  </a:lnTo>
                  <a:lnTo>
                    <a:pt x="400654" y="2668619"/>
                  </a:lnTo>
                  <a:lnTo>
                    <a:pt x="424906" y="2686657"/>
                  </a:lnTo>
                  <a:lnTo>
                    <a:pt x="453040" y="2701688"/>
                  </a:lnTo>
                  <a:lnTo>
                    <a:pt x="481173" y="2714717"/>
                  </a:lnTo>
                  <a:lnTo>
                    <a:pt x="509306" y="2721731"/>
                  </a:lnTo>
                  <a:lnTo>
                    <a:pt x="560721" y="2730751"/>
                  </a:lnTo>
                  <a:lnTo>
                    <a:pt x="615047" y="2734758"/>
                  </a:lnTo>
                  <a:lnTo>
                    <a:pt x="672284" y="2732755"/>
                  </a:lnTo>
                  <a:lnTo>
                    <a:pt x="728550" y="2726742"/>
                  </a:lnTo>
                  <a:lnTo>
                    <a:pt x="784816" y="2719726"/>
                  </a:lnTo>
                  <a:lnTo>
                    <a:pt x="838171" y="2708704"/>
                  </a:lnTo>
                  <a:lnTo>
                    <a:pt x="885706" y="2695677"/>
                  </a:lnTo>
                  <a:lnTo>
                    <a:pt x="927421" y="2681646"/>
                  </a:lnTo>
                  <a:lnTo>
                    <a:pt x="944882" y="2675633"/>
                  </a:lnTo>
                  <a:lnTo>
                    <a:pt x="968165" y="2668619"/>
                  </a:lnTo>
                  <a:lnTo>
                    <a:pt x="993388" y="2661605"/>
                  </a:lnTo>
                  <a:lnTo>
                    <a:pt x="1019581" y="2654590"/>
                  </a:lnTo>
                  <a:lnTo>
                    <a:pt x="1047714" y="2650582"/>
                  </a:lnTo>
                  <a:lnTo>
                    <a:pt x="1075847" y="2648577"/>
                  </a:lnTo>
                  <a:lnTo>
                    <a:pt x="1100100" y="2652585"/>
                  </a:lnTo>
                  <a:lnTo>
                    <a:pt x="1121442" y="2661605"/>
                  </a:lnTo>
                  <a:lnTo>
                    <a:pt x="1140844" y="2679643"/>
                  </a:lnTo>
                  <a:lnTo>
                    <a:pt x="1158306" y="2708704"/>
                  </a:lnTo>
                  <a:lnTo>
                    <a:pt x="1174797" y="2745782"/>
                  </a:lnTo>
                  <a:lnTo>
                    <a:pt x="1190319" y="2788872"/>
                  </a:lnTo>
                  <a:lnTo>
                    <a:pt x="1202931" y="2837975"/>
                  </a:lnTo>
                  <a:lnTo>
                    <a:pt x="1215541" y="2889083"/>
                  </a:lnTo>
                  <a:lnTo>
                    <a:pt x="1226212" y="2942195"/>
                  </a:lnTo>
                  <a:lnTo>
                    <a:pt x="1235914" y="2996309"/>
                  </a:lnTo>
                  <a:lnTo>
                    <a:pt x="1245616" y="3049421"/>
                  </a:lnTo>
                  <a:lnTo>
                    <a:pt x="1252407" y="3098524"/>
                  </a:lnTo>
                  <a:lnTo>
                    <a:pt x="1261138" y="3144621"/>
                  </a:lnTo>
                  <a:lnTo>
                    <a:pt x="1267927" y="3182701"/>
                  </a:lnTo>
                  <a:lnTo>
                    <a:pt x="1273749" y="3215771"/>
                  </a:lnTo>
                  <a:lnTo>
                    <a:pt x="1405683" y="3238820"/>
                  </a:lnTo>
                  <a:lnTo>
                    <a:pt x="1539558" y="3251847"/>
                  </a:lnTo>
                  <a:lnTo>
                    <a:pt x="1677312" y="3253851"/>
                  </a:lnTo>
                  <a:lnTo>
                    <a:pt x="1817977" y="3246837"/>
                  </a:lnTo>
                  <a:lnTo>
                    <a:pt x="1963493" y="3226793"/>
                  </a:lnTo>
                  <a:lnTo>
                    <a:pt x="1998071" y="3220300"/>
                  </a:lnTo>
                  <a:lnTo>
                    <a:pt x="1972544" y="2990832"/>
                  </a:lnTo>
                  <a:cubicBezTo>
                    <a:pt x="1951990" y="2824419"/>
                    <a:pt x="1923973" y="2664322"/>
                    <a:pt x="1866104" y="2529483"/>
                  </a:cubicBezTo>
                  <a:cubicBezTo>
                    <a:pt x="1798827" y="2378364"/>
                    <a:pt x="1318234" y="2057324"/>
                    <a:pt x="1085631" y="1773024"/>
                  </a:cubicBezTo>
                  <a:cubicBezTo>
                    <a:pt x="1039452" y="1683967"/>
                    <a:pt x="924385" y="1218329"/>
                    <a:pt x="1277747" y="968535"/>
                  </a:cubicBezTo>
                  <a:cubicBezTo>
                    <a:pt x="1430175" y="835482"/>
                    <a:pt x="1702005" y="831017"/>
                    <a:pt x="1914134" y="872477"/>
                  </a:cubicBezTo>
                  <a:cubicBezTo>
                    <a:pt x="2031257" y="905756"/>
                    <a:pt x="2240228" y="1053847"/>
                    <a:pt x="2334389" y="1316747"/>
                  </a:cubicBezTo>
                  <a:lnTo>
                    <a:pt x="2850702" y="1256710"/>
                  </a:lnTo>
                  <a:lnTo>
                    <a:pt x="2851858" y="1288484"/>
                  </a:lnTo>
                  <a:lnTo>
                    <a:pt x="2854049" y="1252639"/>
                  </a:lnTo>
                  <a:lnTo>
                    <a:pt x="2852109" y="1156435"/>
                  </a:lnTo>
                  <a:lnTo>
                    <a:pt x="2845318" y="1062236"/>
                  </a:lnTo>
                  <a:lnTo>
                    <a:pt x="2830767" y="971045"/>
                  </a:lnTo>
                  <a:lnTo>
                    <a:pt x="2811365" y="881857"/>
                  </a:lnTo>
                  <a:lnTo>
                    <a:pt x="2787112" y="799684"/>
                  </a:lnTo>
                  <a:lnTo>
                    <a:pt x="2759950" y="724526"/>
                  </a:lnTo>
                  <a:lnTo>
                    <a:pt x="2728906" y="657385"/>
                  </a:lnTo>
                  <a:lnTo>
                    <a:pt x="2682340" y="577215"/>
                  </a:lnTo>
                  <a:lnTo>
                    <a:pt x="2631895" y="501055"/>
                  </a:lnTo>
                  <a:lnTo>
                    <a:pt x="2574659" y="429907"/>
                  </a:lnTo>
                  <a:lnTo>
                    <a:pt x="2513543" y="361762"/>
                  </a:lnTo>
                  <a:lnTo>
                    <a:pt x="2446606" y="300634"/>
                  </a:lnTo>
                  <a:lnTo>
                    <a:pt x="2371907" y="243513"/>
                  </a:lnTo>
                  <a:lnTo>
                    <a:pt x="2294299" y="192406"/>
                  </a:lnTo>
                  <a:lnTo>
                    <a:pt x="2211840" y="147311"/>
                  </a:lnTo>
                  <a:lnTo>
                    <a:pt x="2121620" y="109230"/>
                  </a:lnTo>
                  <a:lnTo>
                    <a:pt x="2028490" y="74157"/>
                  </a:lnTo>
                  <a:lnTo>
                    <a:pt x="1927599" y="47099"/>
                  </a:lnTo>
                  <a:lnTo>
                    <a:pt x="1821858" y="25053"/>
                  </a:lnTo>
                  <a:lnTo>
                    <a:pt x="1711265" y="10021"/>
                  </a:lnTo>
                  <a:lnTo>
                    <a:pt x="1594853" y="100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ko-KR" altLang="en-US" sz="2701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002E128-9CA1-4DF3-8BD5-89A48D6C29F8}"/>
                </a:ext>
              </a:extLst>
            </p:cNvPr>
            <p:cNvSpPr/>
            <p:nvPr/>
          </p:nvSpPr>
          <p:spPr>
            <a:xfrm flipH="1">
              <a:off x="1105009" y="665240"/>
              <a:ext cx="3688534" cy="2409764"/>
            </a:xfrm>
            <a:custGeom>
              <a:avLst/>
              <a:gdLst>
                <a:gd name="connsiteX0" fmla="*/ 1547519 w 3095038"/>
                <a:gd name="connsiteY0" fmla="*/ 0 h 2022026"/>
                <a:gd name="connsiteX1" fmla="*/ 3095038 w 3095038"/>
                <a:gd name="connsiteY1" fmla="*/ 627509 h 2022026"/>
                <a:gd name="connsiteX2" fmla="*/ 2825277 w 3095038"/>
                <a:gd name="connsiteY2" fmla="*/ 736897 h 2022026"/>
                <a:gd name="connsiteX3" fmla="*/ 2825277 w 3095038"/>
                <a:gd name="connsiteY3" fmla="*/ 1583608 h 2022026"/>
                <a:gd name="connsiteX4" fmla="*/ 2829142 w 3095038"/>
                <a:gd name="connsiteY4" fmla="*/ 1585209 h 2022026"/>
                <a:gd name="connsiteX5" fmla="*/ 2841509 w 3095038"/>
                <a:gd name="connsiteY5" fmla="*/ 1615067 h 2022026"/>
                <a:gd name="connsiteX6" fmla="*/ 2829142 w 3095038"/>
                <a:gd name="connsiteY6" fmla="*/ 1644926 h 2022026"/>
                <a:gd name="connsiteX7" fmla="*/ 2826092 w 3095038"/>
                <a:gd name="connsiteY7" fmla="*/ 1646189 h 2022026"/>
                <a:gd name="connsiteX8" fmla="*/ 2876626 w 3095038"/>
                <a:gd name="connsiteY8" fmla="*/ 2022026 h 2022026"/>
                <a:gd name="connsiteX9" fmla="*/ 2721940 w 3095038"/>
                <a:gd name="connsiteY9" fmla="*/ 2022026 h 2022026"/>
                <a:gd name="connsiteX10" fmla="*/ 2772475 w 3095038"/>
                <a:gd name="connsiteY10" fmla="*/ 1646189 h 2022026"/>
                <a:gd name="connsiteX11" fmla="*/ 2769425 w 3095038"/>
                <a:gd name="connsiteY11" fmla="*/ 1644926 h 2022026"/>
                <a:gd name="connsiteX12" fmla="*/ 2757057 w 3095038"/>
                <a:gd name="connsiteY12" fmla="*/ 1615067 h 2022026"/>
                <a:gd name="connsiteX13" fmla="*/ 2769425 w 3095038"/>
                <a:gd name="connsiteY13" fmla="*/ 1585209 h 2022026"/>
                <a:gd name="connsiteX14" fmla="*/ 2773289 w 3095038"/>
                <a:gd name="connsiteY14" fmla="*/ 1583608 h 2022026"/>
                <a:gd name="connsiteX15" fmla="*/ 2773289 w 3095038"/>
                <a:gd name="connsiteY15" fmla="*/ 757978 h 2022026"/>
                <a:gd name="connsiteX16" fmla="*/ 2747752 w 3095038"/>
                <a:gd name="connsiteY16" fmla="*/ 768333 h 2022026"/>
                <a:gd name="connsiteX17" fmla="*/ 2473970 w 3095038"/>
                <a:gd name="connsiteY17" fmla="*/ 981499 h 2022026"/>
                <a:gd name="connsiteX18" fmla="*/ 2473970 w 3095038"/>
                <a:gd name="connsiteY18" fmla="*/ 1333096 h 2022026"/>
                <a:gd name="connsiteX19" fmla="*/ 1442377 w 3095038"/>
                <a:gd name="connsiteY19" fmla="*/ 1553521 h 2022026"/>
                <a:gd name="connsiteX20" fmla="*/ 628675 w 3095038"/>
                <a:gd name="connsiteY20" fmla="*/ 1422110 h 2022026"/>
                <a:gd name="connsiteX21" fmla="*/ 635755 w 3095038"/>
                <a:gd name="connsiteY21" fmla="*/ 1406334 h 2022026"/>
                <a:gd name="connsiteX22" fmla="*/ 621068 w 3095038"/>
                <a:gd name="connsiteY22" fmla="*/ 1402746 h 2022026"/>
                <a:gd name="connsiteX23" fmla="*/ 621068 w 3095038"/>
                <a:gd name="connsiteY23" fmla="*/ 981499 h 2022026"/>
                <a:gd name="connsiteX24" fmla="*/ 0 w 3095038"/>
                <a:gd name="connsiteY24" fmla="*/ 627509 h 2022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095038" h="2022026">
                  <a:moveTo>
                    <a:pt x="1547519" y="0"/>
                  </a:moveTo>
                  <a:lnTo>
                    <a:pt x="3095038" y="627509"/>
                  </a:lnTo>
                  <a:lnTo>
                    <a:pt x="2825277" y="736897"/>
                  </a:lnTo>
                  <a:lnTo>
                    <a:pt x="2825277" y="1583608"/>
                  </a:lnTo>
                  <a:lnTo>
                    <a:pt x="2829142" y="1585209"/>
                  </a:lnTo>
                  <a:cubicBezTo>
                    <a:pt x="2836783" y="1592850"/>
                    <a:pt x="2841509" y="1603406"/>
                    <a:pt x="2841509" y="1615067"/>
                  </a:cubicBezTo>
                  <a:cubicBezTo>
                    <a:pt x="2841509" y="1626728"/>
                    <a:pt x="2836783" y="1637284"/>
                    <a:pt x="2829142" y="1644926"/>
                  </a:cubicBezTo>
                  <a:lnTo>
                    <a:pt x="2826092" y="1646189"/>
                  </a:lnTo>
                  <a:lnTo>
                    <a:pt x="2876626" y="2022026"/>
                  </a:lnTo>
                  <a:lnTo>
                    <a:pt x="2721940" y="2022026"/>
                  </a:lnTo>
                  <a:lnTo>
                    <a:pt x="2772475" y="1646189"/>
                  </a:lnTo>
                  <a:lnTo>
                    <a:pt x="2769425" y="1644926"/>
                  </a:lnTo>
                  <a:cubicBezTo>
                    <a:pt x="2761784" y="1637284"/>
                    <a:pt x="2757057" y="1626728"/>
                    <a:pt x="2757057" y="1615067"/>
                  </a:cubicBezTo>
                  <a:cubicBezTo>
                    <a:pt x="2757057" y="1603406"/>
                    <a:pt x="2761784" y="1592850"/>
                    <a:pt x="2769425" y="1585209"/>
                  </a:cubicBezTo>
                  <a:lnTo>
                    <a:pt x="2773289" y="1583608"/>
                  </a:lnTo>
                  <a:lnTo>
                    <a:pt x="2773289" y="757978"/>
                  </a:lnTo>
                  <a:lnTo>
                    <a:pt x="2747752" y="768333"/>
                  </a:lnTo>
                  <a:lnTo>
                    <a:pt x="2473970" y="981499"/>
                  </a:lnTo>
                  <a:lnTo>
                    <a:pt x="2473970" y="1333096"/>
                  </a:lnTo>
                  <a:cubicBezTo>
                    <a:pt x="2176456" y="1474039"/>
                    <a:pt x="1822001" y="1553521"/>
                    <a:pt x="1442377" y="1553521"/>
                  </a:cubicBezTo>
                  <a:cubicBezTo>
                    <a:pt x="1151810" y="1553521"/>
                    <a:pt x="875988" y="1506956"/>
                    <a:pt x="628675" y="1422110"/>
                  </a:cubicBezTo>
                  <a:cubicBezTo>
                    <a:pt x="630298" y="1416654"/>
                    <a:pt x="632987" y="1411486"/>
                    <a:pt x="635755" y="1406334"/>
                  </a:cubicBezTo>
                  <a:cubicBezTo>
                    <a:pt x="631035" y="1404608"/>
                    <a:pt x="626049" y="1403669"/>
                    <a:pt x="621068" y="1402746"/>
                  </a:cubicBezTo>
                  <a:lnTo>
                    <a:pt x="621068" y="981499"/>
                  </a:lnTo>
                  <a:lnTo>
                    <a:pt x="0" y="62750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sz="2701" dirty="0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9A2186A-C326-48DC-8E09-0BB48FF9D3DE}"/>
              </a:ext>
            </a:extLst>
          </p:cNvPr>
          <p:cNvGrpSpPr/>
          <p:nvPr/>
        </p:nvGrpSpPr>
        <p:grpSpPr>
          <a:xfrm rot="16200000">
            <a:off x="7272439" y="1911135"/>
            <a:ext cx="2150903" cy="1120198"/>
            <a:chOff x="-3373" y="3444677"/>
            <a:chExt cx="3155739" cy="1643520"/>
          </a:xfrm>
        </p:grpSpPr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B69C1344-DA27-4625-A365-74DC77A0B525}"/>
                </a:ext>
              </a:extLst>
            </p:cNvPr>
            <p:cNvSpPr/>
            <p:nvPr/>
          </p:nvSpPr>
          <p:spPr>
            <a:xfrm rot="5400000">
              <a:off x="1185646" y="3121477"/>
              <a:ext cx="1643520" cy="2289920"/>
            </a:xfrm>
            <a:custGeom>
              <a:avLst/>
              <a:gdLst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675180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02105 w 1404518"/>
                <a:gd name="connsiteY4" fmla="*/ 2018995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331366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04518"/>
                <a:gd name="connsiteY0" fmla="*/ 1053388 h 2070201"/>
                <a:gd name="connsiteX1" fmla="*/ 124358 w 1404518"/>
                <a:gd name="connsiteY1" fmla="*/ 1382572 h 2070201"/>
                <a:gd name="connsiteX2" fmla="*/ 292608 w 1404518"/>
                <a:gd name="connsiteY2" fmla="*/ 1741017 h 2070201"/>
                <a:gd name="connsiteX3" fmla="*/ 687628 w 1404518"/>
                <a:gd name="connsiteY3" fmla="*/ 2070201 h 2070201"/>
                <a:gd name="connsiteX4" fmla="*/ 1294790 w 1404518"/>
                <a:gd name="connsiteY4" fmla="*/ 2055571 h 2070201"/>
                <a:gd name="connsiteX5" fmla="*/ 1404518 w 1404518"/>
                <a:gd name="connsiteY5" fmla="*/ 1155801 h 2070201"/>
                <a:gd name="connsiteX6" fmla="*/ 1221638 w 1404518"/>
                <a:gd name="connsiteY6" fmla="*/ 768096 h 2070201"/>
                <a:gd name="connsiteX7" fmla="*/ 1177747 w 1404518"/>
                <a:gd name="connsiteY7" fmla="*/ 965606 h 2070201"/>
                <a:gd name="connsiteX8" fmla="*/ 1024128 w 1404518"/>
                <a:gd name="connsiteY8" fmla="*/ 694944 h 2070201"/>
                <a:gd name="connsiteX9" fmla="*/ 921715 w 1404518"/>
                <a:gd name="connsiteY9" fmla="*/ 929030 h 2070201"/>
                <a:gd name="connsiteX10" fmla="*/ 877824 w 1404518"/>
                <a:gd name="connsiteY10" fmla="*/ 629107 h 2070201"/>
                <a:gd name="connsiteX11" fmla="*/ 709574 w 1404518"/>
                <a:gd name="connsiteY11" fmla="*/ 936345 h 2070201"/>
                <a:gd name="connsiteX12" fmla="*/ 526694 w 1404518"/>
                <a:gd name="connsiteY12" fmla="*/ 0 h 2070201"/>
                <a:gd name="connsiteX13" fmla="*/ 468172 w 1404518"/>
                <a:gd name="connsiteY13" fmla="*/ 1338681 h 2070201"/>
                <a:gd name="connsiteX14" fmla="*/ 321868 w 1404518"/>
                <a:gd name="connsiteY14" fmla="*/ 1287475 h 2070201"/>
                <a:gd name="connsiteX15" fmla="*/ 0 w 1404518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13093"/>
                <a:gd name="connsiteY0" fmla="*/ 1053388 h 2070201"/>
                <a:gd name="connsiteX1" fmla="*/ 124358 w 1413093"/>
                <a:gd name="connsiteY1" fmla="*/ 1382572 h 2070201"/>
                <a:gd name="connsiteX2" fmla="*/ 292608 w 1413093"/>
                <a:gd name="connsiteY2" fmla="*/ 1741017 h 2070201"/>
                <a:gd name="connsiteX3" fmla="*/ 687628 w 1413093"/>
                <a:gd name="connsiteY3" fmla="*/ 2070201 h 2070201"/>
                <a:gd name="connsiteX4" fmla="*/ 1294790 w 1413093"/>
                <a:gd name="connsiteY4" fmla="*/ 2055571 h 2070201"/>
                <a:gd name="connsiteX5" fmla="*/ 1404518 w 1413093"/>
                <a:gd name="connsiteY5" fmla="*/ 1155801 h 2070201"/>
                <a:gd name="connsiteX6" fmla="*/ 1221638 w 1413093"/>
                <a:gd name="connsiteY6" fmla="*/ 768096 h 2070201"/>
                <a:gd name="connsiteX7" fmla="*/ 1177747 w 1413093"/>
                <a:gd name="connsiteY7" fmla="*/ 965606 h 2070201"/>
                <a:gd name="connsiteX8" fmla="*/ 1024128 w 1413093"/>
                <a:gd name="connsiteY8" fmla="*/ 694944 h 2070201"/>
                <a:gd name="connsiteX9" fmla="*/ 921715 w 1413093"/>
                <a:gd name="connsiteY9" fmla="*/ 929030 h 2070201"/>
                <a:gd name="connsiteX10" fmla="*/ 877824 w 1413093"/>
                <a:gd name="connsiteY10" fmla="*/ 629107 h 2070201"/>
                <a:gd name="connsiteX11" fmla="*/ 709574 w 1413093"/>
                <a:gd name="connsiteY11" fmla="*/ 936345 h 2070201"/>
                <a:gd name="connsiteX12" fmla="*/ 526694 w 1413093"/>
                <a:gd name="connsiteY12" fmla="*/ 0 h 2070201"/>
                <a:gd name="connsiteX13" fmla="*/ 468172 w 1413093"/>
                <a:gd name="connsiteY13" fmla="*/ 1338681 h 2070201"/>
                <a:gd name="connsiteX14" fmla="*/ 321868 w 1413093"/>
                <a:gd name="connsiteY14" fmla="*/ 1287475 h 2070201"/>
                <a:gd name="connsiteX15" fmla="*/ 0 w 1413093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1024128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877824 w 1404608"/>
                <a:gd name="connsiteY10" fmla="*/ 629107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90042 w 1404608"/>
                <a:gd name="connsiteY10" fmla="*/ 599846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526694 w 1404608"/>
                <a:gd name="connsiteY12" fmla="*/ 0 h 2070201"/>
                <a:gd name="connsiteX13" fmla="*/ 468172 w 1404608"/>
                <a:gd name="connsiteY13" fmla="*/ 1338681 h 2070201"/>
                <a:gd name="connsiteX14" fmla="*/ 321868 w 1404608"/>
                <a:gd name="connsiteY14" fmla="*/ 1287475 h 2070201"/>
                <a:gd name="connsiteX15" fmla="*/ 0 w 1404608"/>
                <a:gd name="connsiteY15" fmla="*/ 1053388 h 2070201"/>
                <a:gd name="connsiteX0" fmla="*/ 0 w 1404608"/>
                <a:gd name="connsiteY0" fmla="*/ 1053388 h 2070201"/>
                <a:gd name="connsiteX1" fmla="*/ 124358 w 1404608"/>
                <a:gd name="connsiteY1" fmla="*/ 1382572 h 2070201"/>
                <a:gd name="connsiteX2" fmla="*/ 292608 w 1404608"/>
                <a:gd name="connsiteY2" fmla="*/ 1741017 h 2070201"/>
                <a:gd name="connsiteX3" fmla="*/ 687628 w 1404608"/>
                <a:gd name="connsiteY3" fmla="*/ 2070201 h 2070201"/>
                <a:gd name="connsiteX4" fmla="*/ 1294790 w 1404608"/>
                <a:gd name="connsiteY4" fmla="*/ 2055571 h 2070201"/>
                <a:gd name="connsiteX5" fmla="*/ 1404518 w 1404608"/>
                <a:gd name="connsiteY5" fmla="*/ 1155801 h 2070201"/>
                <a:gd name="connsiteX6" fmla="*/ 1221638 w 1404608"/>
                <a:gd name="connsiteY6" fmla="*/ 768096 h 2070201"/>
                <a:gd name="connsiteX7" fmla="*/ 1177747 w 1404608"/>
                <a:gd name="connsiteY7" fmla="*/ 965606 h 2070201"/>
                <a:gd name="connsiteX8" fmla="*/ 980236 w 1404608"/>
                <a:gd name="connsiteY8" fmla="*/ 694944 h 2070201"/>
                <a:gd name="connsiteX9" fmla="*/ 921715 w 1404608"/>
                <a:gd name="connsiteY9" fmla="*/ 929030 h 2070201"/>
                <a:gd name="connsiteX10" fmla="*/ 738836 w 1404608"/>
                <a:gd name="connsiteY10" fmla="*/ 592531 h 2070201"/>
                <a:gd name="connsiteX11" fmla="*/ 709574 w 1404608"/>
                <a:gd name="connsiteY11" fmla="*/ 936345 h 2070201"/>
                <a:gd name="connsiteX12" fmla="*/ 702259 w 1404608"/>
                <a:gd name="connsiteY12" fmla="*/ 629107 h 2070201"/>
                <a:gd name="connsiteX13" fmla="*/ 526694 w 1404608"/>
                <a:gd name="connsiteY13" fmla="*/ 0 h 2070201"/>
                <a:gd name="connsiteX14" fmla="*/ 468172 w 1404608"/>
                <a:gd name="connsiteY14" fmla="*/ 1338681 h 2070201"/>
                <a:gd name="connsiteX15" fmla="*/ 321868 w 1404608"/>
                <a:gd name="connsiteY15" fmla="*/ 1287475 h 2070201"/>
                <a:gd name="connsiteX16" fmla="*/ 0 w 1404608"/>
                <a:gd name="connsiteY16" fmla="*/ 1053388 h 2070201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6935 h 2073748"/>
                <a:gd name="connsiteX1" fmla="*/ 124358 w 1404608"/>
                <a:gd name="connsiteY1" fmla="*/ 1386119 h 2073748"/>
                <a:gd name="connsiteX2" fmla="*/ 292608 w 1404608"/>
                <a:gd name="connsiteY2" fmla="*/ 1744564 h 2073748"/>
                <a:gd name="connsiteX3" fmla="*/ 687628 w 1404608"/>
                <a:gd name="connsiteY3" fmla="*/ 2073748 h 2073748"/>
                <a:gd name="connsiteX4" fmla="*/ 1294790 w 1404608"/>
                <a:gd name="connsiteY4" fmla="*/ 2059118 h 2073748"/>
                <a:gd name="connsiteX5" fmla="*/ 1404518 w 1404608"/>
                <a:gd name="connsiteY5" fmla="*/ 1159348 h 2073748"/>
                <a:gd name="connsiteX6" fmla="*/ 1221638 w 1404608"/>
                <a:gd name="connsiteY6" fmla="*/ 771643 h 2073748"/>
                <a:gd name="connsiteX7" fmla="*/ 1177747 w 1404608"/>
                <a:gd name="connsiteY7" fmla="*/ 969153 h 2073748"/>
                <a:gd name="connsiteX8" fmla="*/ 980236 w 1404608"/>
                <a:gd name="connsiteY8" fmla="*/ 698491 h 2073748"/>
                <a:gd name="connsiteX9" fmla="*/ 921715 w 1404608"/>
                <a:gd name="connsiteY9" fmla="*/ 932577 h 2073748"/>
                <a:gd name="connsiteX10" fmla="*/ 738836 w 1404608"/>
                <a:gd name="connsiteY10" fmla="*/ 596078 h 2073748"/>
                <a:gd name="connsiteX11" fmla="*/ 709574 w 1404608"/>
                <a:gd name="connsiteY11" fmla="*/ 939892 h 2073748"/>
                <a:gd name="connsiteX12" fmla="*/ 526694 w 1404608"/>
                <a:gd name="connsiteY12" fmla="*/ 3547 h 2073748"/>
                <a:gd name="connsiteX13" fmla="*/ 468172 w 1404608"/>
                <a:gd name="connsiteY13" fmla="*/ 1342228 h 2073748"/>
                <a:gd name="connsiteX14" fmla="*/ 321868 w 1404608"/>
                <a:gd name="connsiteY14" fmla="*/ 1291022 h 2073748"/>
                <a:gd name="connsiteX15" fmla="*/ 0 w 1404608"/>
                <a:gd name="connsiteY15" fmla="*/ 1056935 h 2073748"/>
                <a:gd name="connsiteX0" fmla="*/ 0 w 1404608"/>
                <a:gd name="connsiteY0" fmla="*/ 1058942 h 2075755"/>
                <a:gd name="connsiteX1" fmla="*/ 124358 w 1404608"/>
                <a:gd name="connsiteY1" fmla="*/ 1388126 h 2075755"/>
                <a:gd name="connsiteX2" fmla="*/ 292608 w 1404608"/>
                <a:gd name="connsiteY2" fmla="*/ 1746571 h 2075755"/>
                <a:gd name="connsiteX3" fmla="*/ 687628 w 1404608"/>
                <a:gd name="connsiteY3" fmla="*/ 2075755 h 2075755"/>
                <a:gd name="connsiteX4" fmla="*/ 1294790 w 1404608"/>
                <a:gd name="connsiteY4" fmla="*/ 2061125 h 2075755"/>
                <a:gd name="connsiteX5" fmla="*/ 1404518 w 1404608"/>
                <a:gd name="connsiteY5" fmla="*/ 1161355 h 2075755"/>
                <a:gd name="connsiteX6" fmla="*/ 1221638 w 1404608"/>
                <a:gd name="connsiteY6" fmla="*/ 773650 h 2075755"/>
                <a:gd name="connsiteX7" fmla="*/ 1177747 w 1404608"/>
                <a:gd name="connsiteY7" fmla="*/ 971160 h 2075755"/>
                <a:gd name="connsiteX8" fmla="*/ 980236 w 1404608"/>
                <a:gd name="connsiteY8" fmla="*/ 700498 h 2075755"/>
                <a:gd name="connsiteX9" fmla="*/ 921715 w 1404608"/>
                <a:gd name="connsiteY9" fmla="*/ 934584 h 2075755"/>
                <a:gd name="connsiteX10" fmla="*/ 738836 w 1404608"/>
                <a:gd name="connsiteY10" fmla="*/ 598085 h 2075755"/>
                <a:gd name="connsiteX11" fmla="*/ 709574 w 1404608"/>
                <a:gd name="connsiteY11" fmla="*/ 941899 h 2075755"/>
                <a:gd name="connsiteX12" fmla="*/ 526694 w 1404608"/>
                <a:gd name="connsiteY12" fmla="*/ 5554 h 2075755"/>
                <a:gd name="connsiteX13" fmla="*/ 468172 w 1404608"/>
                <a:gd name="connsiteY13" fmla="*/ 1344235 h 2075755"/>
                <a:gd name="connsiteX14" fmla="*/ 321868 w 1404608"/>
                <a:gd name="connsiteY14" fmla="*/ 1293029 h 2075755"/>
                <a:gd name="connsiteX15" fmla="*/ 0 w 1404608"/>
                <a:gd name="connsiteY15" fmla="*/ 1058942 h 2075755"/>
                <a:gd name="connsiteX0" fmla="*/ 0 w 1404608"/>
                <a:gd name="connsiteY0" fmla="*/ 1029958 h 2046771"/>
                <a:gd name="connsiteX1" fmla="*/ 124358 w 1404608"/>
                <a:gd name="connsiteY1" fmla="*/ 1359142 h 2046771"/>
                <a:gd name="connsiteX2" fmla="*/ 292608 w 1404608"/>
                <a:gd name="connsiteY2" fmla="*/ 1717587 h 2046771"/>
                <a:gd name="connsiteX3" fmla="*/ 687628 w 1404608"/>
                <a:gd name="connsiteY3" fmla="*/ 2046771 h 2046771"/>
                <a:gd name="connsiteX4" fmla="*/ 1294790 w 1404608"/>
                <a:gd name="connsiteY4" fmla="*/ 2032141 h 2046771"/>
                <a:gd name="connsiteX5" fmla="*/ 1404518 w 1404608"/>
                <a:gd name="connsiteY5" fmla="*/ 1132371 h 2046771"/>
                <a:gd name="connsiteX6" fmla="*/ 1221638 w 1404608"/>
                <a:gd name="connsiteY6" fmla="*/ 744666 h 2046771"/>
                <a:gd name="connsiteX7" fmla="*/ 1177747 w 1404608"/>
                <a:gd name="connsiteY7" fmla="*/ 942176 h 2046771"/>
                <a:gd name="connsiteX8" fmla="*/ 980236 w 1404608"/>
                <a:gd name="connsiteY8" fmla="*/ 671514 h 2046771"/>
                <a:gd name="connsiteX9" fmla="*/ 921715 w 1404608"/>
                <a:gd name="connsiteY9" fmla="*/ 905600 h 2046771"/>
                <a:gd name="connsiteX10" fmla="*/ 738836 w 1404608"/>
                <a:gd name="connsiteY10" fmla="*/ 569101 h 2046771"/>
                <a:gd name="connsiteX11" fmla="*/ 709574 w 1404608"/>
                <a:gd name="connsiteY11" fmla="*/ 912915 h 2046771"/>
                <a:gd name="connsiteX12" fmla="*/ 526694 w 1404608"/>
                <a:gd name="connsiteY12" fmla="*/ 5831 h 2046771"/>
                <a:gd name="connsiteX13" fmla="*/ 468172 w 1404608"/>
                <a:gd name="connsiteY13" fmla="*/ 1315251 h 2046771"/>
                <a:gd name="connsiteX14" fmla="*/ 321868 w 1404608"/>
                <a:gd name="connsiteY14" fmla="*/ 1264045 h 2046771"/>
                <a:gd name="connsiteX15" fmla="*/ 0 w 1404608"/>
                <a:gd name="connsiteY15" fmla="*/ 1029958 h 2046771"/>
                <a:gd name="connsiteX0" fmla="*/ 0 w 1404608"/>
                <a:gd name="connsiteY0" fmla="*/ 1024127 h 2040940"/>
                <a:gd name="connsiteX1" fmla="*/ 124358 w 1404608"/>
                <a:gd name="connsiteY1" fmla="*/ 1353311 h 2040940"/>
                <a:gd name="connsiteX2" fmla="*/ 292608 w 1404608"/>
                <a:gd name="connsiteY2" fmla="*/ 1711756 h 2040940"/>
                <a:gd name="connsiteX3" fmla="*/ 687628 w 1404608"/>
                <a:gd name="connsiteY3" fmla="*/ 2040940 h 2040940"/>
                <a:gd name="connsiteX4" fmla="*/ 1294790 w 1404608"/>
                <a:gd name="connsiteY4" fmla="*/ 2026310 h 2040940"/>
                <a:gd name="connsiteX5" fmla="*/ 1404518 w 1404608"/>
                <a:gd name="connsiteY5" fmla="*/ 1126540 h 2040940"/>
                <a:gd name="connsiteX6" fmla="*/ 1221638 w 1404608"/>
                <a:gd name="connsiteY6" fmla="*/ 738835 h 2040940"/>
                <a:gd name="connsiteX7" fmla="*/ 1177747 w 1404608"/>
                <a:gd name="connsiteY7" fmla="*/ 936345 h 2040940"/>
                <a:gd name="connsiteX8" fmla="*/ 980236 w 1404608"/>
                <a:gd name="connsiteY8" fmla="*/ 665683 h 2040940"/>
                <a:gd name="connsiteX9" fmla="*/ 921715 w 1404608"/>
                <a:gd name="connsiteY9" fmla="*/ 899769 h 2040940"/>
                <a:gd name="connsiteX10" fmla="*/ 738836 w 1404608"/>
                <a:gd name="connsiteY10" fmla="*/ 563270 h 2040940"/>
                <a:gd name="connsiteX11" fmla="*/ 709574 w 1404608"/>
                <a:gd name="connsiteY11" fmla="*/ 907084 h 2040940"/>
                <a:gd name="connsiteX12" fmla="*/ 526694 w 1404608"/>
                <a:gd name="connsiteY12" fmla="*/ 0 h 2040940"/>
                <a:gd name="connsiteX13" fmla="*/ 468172 w 1404608"/>
                <a:gd name="connsiteY13" fmla="*/ 1309420 h 2040940"/>
                <a:gd name="connsiteX14" fmla="*/ 321868 w 1404608"/>
                <a:gd name="connsiteY14" fmla="*/ 1258214 h 2040940"/>
                <a:gd name="connsiteX15" fmla="*/ 0 w 1404608"/>
                <a:gd name="connsiteY15" fmla="*/ 1024127 h 2040940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614 h 2041427"/>
                <a:gd name="connsiteX1" fmla="*/ 124358 w 1404608"/>
                <a:gd name="connsiteY1" fmla="*/ 1353798 h 2041427"/>
                <a:gd name="connsiteX2" fmla="*/ 292608 w 1404608"/>
                <a:gd name="connsiteY2" fmla="*/ 1712243 h 2041427"/>
                <a:gd name="connsiteX3" fmla="*/ 687628 w 1404608"/>
                <a:gd name="connsiteY3" fmla="*/ 2041427 h 2041427"/>
                <a:gd name="connsiteX4" fmla="*/ 1294790 w 1404608"/>
                <a:gd name="connsiteY4" fmla="*/ 2026797 h 2041427"/>
                <a:gd name="connsiteX5" fmla="*/ 1404518 w 1404608"/>
                <a:gd name="connsiteY5" fmla="*/ 1127027 h 2041427"/>
                <a:gd name="connsiteX6" fmla="*/ 1221638 w 1404608"/>
                <a:gd name="connsiteY6" fmla="*/ 739322 h 2041427"/>
                <a:gd name="connsiteX7" fmla="*/ 1177747 w 1404608"/>
                <a:gd name="connsiteY7" fmla="*/ 936832 h 2041427"/>
                <a:gd name="connsiteX8" fmla="*/ 980236 w 1404608"/>
                <a:gd name="connsiteY8" fmla="*/ 666170 h 2041427"/>
                <a:gd name="connsiteX9" fmla="*/ 921715 w 1404608"/>
                <a:gd name="connsiteY9" fmla="*/ 900256 h 2041427"/>
                <a:gd name="connsiteX10" fmla="*/ 738836 w 1404608"/>
                <a:gd name="connsiteY10" fmla="*/ 563757 h 2041427"/>
                <a:gd name="connsiteX11" fmla="*/ 709574 w 1404608"/>
                <a:gd name="connsiteY11" fmla="*/ 907571 h 2041427"/>
                <a:gd name="connsiteX12" fmla="*/ 526694 w 1404608"/>
                <a:gd name="connsiteY12" fmla="*/ 487 h 2041427"/>
                <a:gd name="connsiteX13" fmla="*/ 468172 w 1404608"/>
                <a:gd name="connsiteY13" fmla="*/ 1309907 h 2041427"/>
                <a:gd name="connsiteX14" fmla="*/ 321868 w 1404608"/>
                <a:gd name="connsiteY14" fmla="*/ 1258701 h 2041427"/>
                <a:gd name="connsiteX15" fmla="*/ 0 w 1404608"/>
                <a:gd name="connsiteY15" fmla="*/ 1024614 h 2041427"/>
                <a:gd name="connsiteX0" fmla="*/ 0 w 1404608"/>
                <a:gd name="connsiteY0" fmla="*/ 1024370 h 2041183"/>
                <a:gd name="connsiteX1" fmla="*/ 124358 w 1404608"/>
                <a:gd name="connsiteY1" fmla="*/ 1353554 h 2041183"/>
                <a:gd name="connsiteX2" fmla="*/ 292608 w 1404608"/>
                <a:gd name="connsiteY2" fmla="*/ 1711999 h 2041183"/>
                <a:gd name="connsiteX3" fmla="*/ 687628 w 1404608"/>
                <a:gd name="connsiteY3" fmla="*/ 2041183 h 2041183"/>
                <a:gd name="connsiteX4" fmla="*/ 1294790 w 1404608"/>
                <a:gd name="connsiteY4" fmla="*/ 2026553 h 2041183"/>
                <a:gd name="connsiteX5" fmla="*/ 1404518 w 1404608"/>
                <a:gd name="connsiteY5" fmla="*/ 1126783 h 2041183"/>
                <a:gd name="connsiteX6" fmla="*/ 1221638 w 1404608"/>
                <a:gd name="connsiteY6" fmla="*/ 739078 h 2041183"/>
                <a:gd name="connsiteX7" fmla="*/ 1177747 w 1404608"/>
                <a:gd name="connsiteY7" fmla="*/ 936588 h 2041183"/>
                <a:gd name="connsiteX8" fmla="*/ 980236 w 1404608"/>
                <a:gd name="connsiteY8" fmla="*/ 665926 h 2041183"/>
                <a:gd name="connsiteX9" fmla="*/ 921715 w 1404608"/>
                <a:gd name="connsiteY9" fmla="*/ 900012 h 2041183"/>
                <a:gd name="connsiteX10" fmla="*/ 738836 w 1404608"/>
                <a:gd name="connsiteY10" fmla="*/ 563513 h 2041183"/>
                <a:gd name="connsiteX11" fmla="*/ 709574 w 1404608"/>
                <a:gd name="connsiteY11" fmla="*/ 907327 h 2041183"/>
                <a:gd name="connsiteX12" fmla="*/ 526694 w 1404608"/>
                <a:gd name="connsiteY12" fmla="*/ 243 h 2041183"/>
                <a:gd name="connsiteX13" fmla="*/ 468172 w 1404608"/>
                <a:gd name="connsiteY13" fmla="*/ 1309663 h 2041183"/>
                <a:gd name="connsiteX14" fmla="*/ 321868 w 1404608"/>
                <a:gd name="connsiteY14" fmla="*/ 1258457 h 2041183"/>
                <a:gd name="connsiteX15" fmla="*/ 0 w 1404608"/>
                <a:gd name="connsiteY15" fmla="*/ 1024370 h 2041183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83 h 2041196"/>
                <a:gd name="connsiteX1" fmla="*/ 124358 w 1404608"/>
                <a:gd name="connsiteY1" fmla="*/ 1353567 h 2041196"/>
                <a:gd name="connsiteX2" fmla="*/ 292608 w 1404608"/>
                <a:gd name="connsiteY2" fmla="*/ 1712012 h 2041196"/>
                <a:gd name="connsiteX3" fmla="*/ 687628 w 1404608"/>
                <a:gd name="connsiteY3" fmla="*/ 2041196 h 2041196"/>
                <a:gd name="connsiteX4" fmla="*/ 1294790 w 1404608"/>
                <a:gd name="connsiteY4" fmla="*/ 2026566 h 2041196"/>
                <a:gd name="connsiteX5" fmla="*/ 1404518 w 1404608"/>
                <a:gd name="connsiteY5" fmla="*/ 1126796 h 2041196"/>
                <a:gd name="connsiteX6" fmla="*/ 1221638 w 1404608"/>
                <a:gd name="connsiteY6" fmla="*/ 739091 h 2041196"/>
                <a:gd name="connsiteX7" fmla="*/ 1177747 w 1404608"/>
                <a:gd name="connsiteY7" fmla="*/ 936601 h 2041196"/>
                <a:gd name="connsiteX8" fmla="*/ 980236 w 1404608"/>
                <a:gd name="connsiteY8" fmla="*/ 665939 h 2041196"/>
                <a:gd name="connsiteX9" fmla="*/ 921715 w 1404608"/>
                <a:gd name="connsiteY9" fmla="*/ 900025 h 2041196"/>
                <a:gd name="connsiteX10" fmla="*/ 738836 w 1404608"/>
                <a:gd name="connsiteY10" fmla="*/ 563526 h 2041196"/>
                <a:gd name="connsiteX11" fmla="*/ 709574 w 1404608"/>
                <a:gd name="connsiteY11" fmla="*/ 907340 h 2041196"/>
                <a:gd name="connsiteX12" fmla="*/ 526694 w 1404608"/>
                <a:gd name="connsiteY12" fmla="*/ 256 h 2041196"/>
                <a:gd name="connsiteX13" fmla="*/ 453541 w 1404608"/>
                <a:gd name="connsiteY13" fmla="*/ 1258469 h 2041196"/>
                <a:gd name="connsiteX14" fmla="*/ 321868 w 1404608"/>
                <a:gd name="connsiteY14" fmla="*/ 1258470 h 2041196"/>
                <a:gd name="connsiteX15" fmla="*/ 0 w 1404608"/>
                <a:gd name="connsiteY15" fmla="*/ 1024383 h 2041196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04608"/>
                <a:gd name="connsiteY0" fmla="*/ 1024369 h 2041182"/>
                <a:gd name="connsiteX1" fmla="*/ 124358 w 1404608"/>
                <a:gd name="connsiteY1" fmla="*/ 1353553 h 2041182"/>
                <a:gd name="connsiteX2" fmla="*/ 292608 w 1404608"/>
                <a:gd name="connsiteY2" fmla="*/ 1711998 h 2041182"/>
                <a:gd name="connsiteX3" fmla="*/ 687628 w 1404608"/>
                <a:gd name="connsiteY3" fmla="*/ 2041182 h 2041182"/>
                <a:gd name="connsiteX4" fmla="*/ 1294790 w 1404608"/>
                <a:gd name="connsiteY4" fmla="*/ 2026552 h 2041182"/>
                <a:gd name="connsiteX5" fmla="*/ 1404518 w 1404608"/>
                <a:gd name="connsiteY5" fmla="*/ 1126782 h 2041182"/>
                <a:gd name="connsiteX6" fmla="*/ 1221638 w 1404608"/>
                <a:gd name="connsiteY6" fmla="*/ 739077 h 2041182"/>
                <a:gd name="connsiteX7" fmla="*/ 1177747 w 1404608"/>
                <a:gd name="connsiteY7" fmla="*/ 936587 h 2041182"/>
                <a:gd name="connsiteX8" fmla="*/ 980236 w 1404608"/>
                <a:gd name="connsiteY8" fmla="*/ 665925 h 2041182"/>
                <a:gd name="connsiteX9" fmla="*/ 921715 w 1404608"/>
                <a:gd name="connsiteY9" fmla="*/ 900011 h 2041182"/>
                <a:gd name="connsiteX10" fmla="*/ 738836 w 1404608"/>
                <a:gd name="connsiteY10" fmla="*/ 563512 h 2041182"/>
                <a:gd name="connsiteX11" fmla="*/ 709574 w 1404608"/>
                <a:gd name="connsiteY11" fmla="*/ 907326 h 2041182"/>
                <a:gd name="connsiteX12" fmla="*/ 526694 w 1404608"/>
                <a:gd name="connsiteY12" fmla="*/ 242 h 2041182"/>
                <a:gd name="connsiteX13" fmla="*/ 456712 w 1404608"/>
                <a:gd name="connsiteY13" fmla="*/ 1312361 h 2041182"/>
                <a:gd name="connsiteX14" fmla="*/ 321868 w 1404608"/>
                <a:gd name="connsiteY14" fmla="*/ 1258456 h 2041182"/>
                <a:gd name="connsiteX15" fmla="*/ 0 w 1404608"/>
                <a:gd name="connsiteY15" fmla="*/ 102436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0 w 1420463"/>
                <a:gd name="connsiteY0" fmla="*/ 957779 h 2041182"/>
                <a:gd name="connsiteX1" fmla="*/ 140213 w 1420463"/>
                <a:gd name="connsiteY1" fmla="*/ 1353553 h 2041182"/>
                <a:gd name="connsiteX2" fmla="*/ 308463 w 1420463"/>
                <a:gd name="connsiteY2" fmla="*/ 1711998 h 2041182"/>
                <a:gd name="connsiteX3" fmla="*/ 703483 w 1420463"/>
                <a:gd name="connsiteY3" fmla="*/ 2041182 h 2041182"/>
                <a:gd name="connsiteX4" fmla="*/ 1310645 w 1420463"/>
                <a:gd name="connsiteY4" fmla="*/ 2026552 h 2041182"/>
                <a:gd name="connsiteX5" fmla="*/ 1420373 w 1420463"/>
                <a:gd name="connsiteY5" fmla="*/ 1126782 h 2041182"/>
                <a:gd name="connsiteX6" fmla="*/ 1237493 w 1420463"/>
                <a:gd name="connsiteY6" fmla="*/ 739077 h 2041182"/>
                <a:gd name="connsiteX7" fmla="*/ 1193602 w 1420463"/>
                <a:gd name="connsiteY7" fmla="*/ 936587 h 2041182"/>
                <a:gd name="connsiteX8" fmla="*/ 996091 w 1420463"/>
                <a:gd name="connsiteY8" fmla="*/ 665925 h 2041182"/>
                <a:gd name="connsiteX9" fmla="*/ 937570 w 1420463"/>
                <a:gd name="connsiteY9" fmla="*/ 900011 h 2041182"/>
                <a:gd name="connsiteX10" fmla="*/ 754691 w 1420463"/>
                <a:gd name="connsiteY10" fmla="*/ 563512 h 2041182"/>
                <a:gd name="connsiteX11" fmla="*/ 725429 w 1420463"/>
                <a:gd name="connsiteY11" fmla="*/ 907326 h 2041182"/>
                <a:gd name="connsiteX12" fmla="*/ 542549 w 1420463"/>
                <a:gd name="connsiteY12" fmla="*/ 242 h 2041182"/>
                <a:gd name="connsiteX13" fmla="*/ 472567 w 1420463"/>
                <a:gd name="connsiteY13" fmla="*/ 1312361 h 2041182"/>
                <a:gd name="connsiteX14" fmla="*/ 337723 w 1420463"/>
                <a:gd name="connsiteY14" fmla="*/ 1258456 h 2041182"/>
                <a:gd name="connsiteX15" fmla="*/ 0 w 1420463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55410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36384 w 1421182"/>
                <a:gd name="connsiteY10" fmla="*/ 563512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38289 w 1421182"/>
                <a:gd name="connsiteY9" fmla="*/ 900011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96810 w 1421182"/>
                <a:gd name="connsiteY8" fmla="*/ 665925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94321 w 1421182"/>
                <a:gd name="connsiteY7" fmla="*/ 936587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59583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238212 w 1421182"/>
                <a:gd name="connsiteY6" fmla="*/ 739077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55588 w 1421182"/>
                <a:gd name="connsiteY8" fmla="*/ 618361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87477 w 1421182"/>
                <a:gd name="connsiteY6" fmla="*/ 691513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6148 w 1421182"/>
                <a:gd name="connsiteY11" fmla="*/ 907326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47802 w 1421182"/>
                <a:gd name="connsiteY9" fmla="*/ 906353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78466 w 1421182"/>
                <a:gd name="connsiteY7" fmla="*/ 927074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62110 w 1421182"/>
                <a:gd name="connsiteY6" fmla="*/ 682000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779 h 2041182"/>
                <a:gd name="connsiteX1" fmla="*/ 140932 w 1421182"/>
                <a:gd name="connsiteY1" fmla="*/ 1353553 h 2041182"/>
                <a:gd name="connsiteX2" fmla="*/ 309182 w 1421182"/>
                <a:gd name="connsiteY2" fmla="*/ 1711998 h 2041182"/>
                <a:gd name="connsiteX3" fmla="*/ 704202 w 1421182"/>
                <a:gd name="connsiteY3" fmla="*/ 2041182 h 2041182"/>
                <a:gd name="connsiteX4" fmla="*/ 1311364 w 1421182"/>
                <a:gd name="connsiteY4" fmla="*/ 2026552 h 2041182"/>
                <a:gd name="connsiteX5" fmla="*/ 1421092 w 1421182"/>
                <a:gd name="connsiteY5" fmla="*/ 1126782 h 2041182"/>
                <a:gd name="connsiteX6" fmla="*/ 1152597 w 1421182"/>
                <a:gd name="connsiteY6" fmla="*/ 669316 h 2041182"/>
                <a:gd name="connsiteX7" fmla="*/ 1168953 w 1421182"/>
                <a:gd name="connsiteY7" fmla="*/ 968296 h 2041182"/>
                <a:gd name="connsiteX8" fmla="*/ 927050 w 1421182"/>
                <a:gd name="connsiteY8" fmla="*/ 615190 h 2041182"/>
                <a:gd name="connsiteX9" fmla="*/ 957315 w 1421182"/>
                <a:gd name="connsiteY9" fmla="*/ 944404 h 2041182"/>
                <a:gd name="connsiteX10" fmla="*/ 711016 w 1421182"/>
                <a:gd name="connsiteY10" fmla="*/ 569854 h 2041182"/>
                <a:gd name="connsiteX11" fmla="*/ 729319 w 1421182"/>
                <a:gd name="connsiteY11" fmla="*/ 958061 h 2041182"/>
                <a:gd name="connsiteX12" fmla="*/ 543268 w 1421182"/>
                <a:gd name="connsiteY12" fmla="*/ 242 h 2041182"/>
                <a:gd name="connsiteX13" fmla="*/ 473286 w 1421182"/>
                <a:gd name="connsiteY13" fmla="*/ 1312361 h 2041182"/>
                <a:gd name="connsiteX14" fmla="*/ 338442 w 1421182"/>
                <a:gd name="connsiteY14" fmla="*/ 1258456 h 2041182"/>
                <a:gd name="connsiteX15" fmla="*/ 719 w 1421182"/>
                <a:gd name="connsiteY15" fmla="*/ 957779 h 2041182"/>
                <a:gd name="connsiteX0" fmla="*/ 719 w 1421182"/>
                <a:gd name="connsiteY0" fmla="*/ 957537 h 2040940"/>
                <a:gd name="connsiteX1" fmla="*/ 140932 w 1421182"/>
                <a:gd name="connsiteY1" fmla="*/ 1353311 h 2040940"/>
                <a:gd name="connsiteX2" fmla="*/ 309182 w 1421182"/>
                <a:gd name="connsiteY2" fmla="*/ 1711756 h 2040940"/>
                <a:gd name="connsiteX3" fmla="*/ 704202 w 1421182"/>
                <a:gd name="connsiteY3" fmla="*/ 2040940 h 2040940"/>
                <a:gd name="connsiteX4" fmla="*/ 1311364 w 1421182"/>
                <a:gd name="connsiteY4" fmla="*/ 2026310 h 2040940"/>
                <a:gd name="connsiteX5" fmla="*/ 1421092 w 1421182"/>
                <a:gd name="connsiteY5" fmla="*/ 1126540 h 2040940"/>
                <a:gd name="connsiteX6" fmla="*/ 1152597 w 1421182"/>
                <a:gd name="connsiteY6" fmla="*/ 669074 h 2040940"/>
                <a:gd name="connsiteX7" fmla="*/ 1168953 w 1421182"/>
                <a:gd name="connsiteY7" fmla="*/ 968054 h 2040940"/>
                <a:gd name="connsiteX8" fmla="*/ 927050 w 1421182"/>
                <a:gd name="connsiteY8" fmla="*/ 614948 h 2040940"/>
                <a:gd name="connsiteX9" fmla="*/ 957315 w 1421182"/>
                <a:gd name="connsiteY9" fmla="*/ 944162 h 2040940"/>
                <a:gd name="connsiteX10" fmla="*/ 711016 w 1421182"/>
                <a:gd name="connsiteY10" fmla="*/ 569612 h 2040940"/>
                <a:gd name="connsiteX11" fmla="*/ 729319 w 1421182"/>
                <a:gd name="connsiteY11" fmla="*/ 957819 h 2040940"/>
                <a:gd name="connsiteX12" fmla="*/ 543268 w 1421182"/>
                <a:gd name="connsiteY12" fmla="*/ 0 h 2040940"/>
                <a:gd name="connsiteX13" fmla="*/ 473286 w 1421182"/>
                <a:gd name="connsiteY13" fmla="*/ 1312119 h 2040940"/>
                <a:gd name="connsiteX14" fmla="*/ 338442 w 1421182"/>
                <a:gd name="connsiteY14" fmla="*/ 1258214 h 2040940"/>
                <a:gd name="connsiteX15" fmla="*/ 719 w 1421182"/>
                <a:gd name="connsiteY15" fmla="*/ 957537 h 2040940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40948"/>
                <a:gd name="connsiteX1" fmla="*/ 140932 w 1421182"/>
                <a:gd name="connsiteY1" fmla="*/ 1353319 h 2040948"/>
                <a:gd name="connsiteX2" fmla="*/ 309182 w 1421182"/>
                <a:gd name="connsiteY2" fmla="*/ 1711764 h 2040948"/>
                <a:gd name="connsiteX3" fmla="*/ 704202 w 1421182"/>
                <a:gd name="connsiteY3" fmla="*/ 2040948 h 2040948"/>
                <a:gd name="connsiteX4" fmla="*/ 1311364 w 1421182"/>
                <a:gd name="connsiteY4" fmla="*/ 2026318 h 2040948"/>
                <a:gd name="connsiteX5" fmla="*/ 1421092 w 1421182"/>
                <a:gd name="connsiteY5" fmla="*/ 1126548 h 2040948"/>
                <a:gd name="connsiteX6" fmla="*/ 1152597 w 1421182"/>
                <a:gd name="connsiteY6" fmla="*/ 669082 h 2040948"/>
                <a:gd name="connsiteX7" fmla="*/ 1168953 w 1421182"/>
                <a:gd name="connsiteY7" fmla="*/ 968062 h 2040948"/>
                <a:gd name="connsiteX8" fmla="*/ 927050 w 1421182"/>
                <a:gd name="connsiteY8" fmla="*/ 614956 h 2040948"/>
                <a:gd name="connsiteX9" fmla="*/ 957315 w 1421182"/>
                <a:gd name="connsiteY9" fmla="*/ 944170 h 2040948"/>
                <a:gd name="connsiteX10" fmla="*/ 711016 w 1421182"/>
                <a:gd name="connsiteY10" fmla="*/ 569620 h 2040948"/>
                <a:gd name="connsiteX11" fmla="*/ 729319 w 1421182"/>
                <a:gd name="connsiteY11" fmla="*/ 957827 h 2040948"/>
                <a:gd name="connsiteX12" fmla="*/ 543268 w 1421182"/>
                <a:gd name="connsiteY12" fmla="*/ 8 h 2040948"/>
                <a:gd name="connsiteX13" fmla="*/ 473286 w 1421182"/>
                <a:gd name="connsiteY13" fmla="*/ 1312127 h 2040948"/>
                <a:gd name="connsiteX14" fmla="*/ 338442 w 1421182"/>
                <a:gd name="connsiteY14" fmla="*/ 1258222 h 2040948"/>
                <a:gd name="connsiteX15" fmla="*/ 719 w 1421182"/>
                <a:gd name="connsiteY15" fmla="*/ 957545 h 2040948"/>
                <a:gd name="connsiteX0" fmla="*/ 719 w 1421182"/>
                <a:gd name="connsiteY0" fmla="*/ 957545 h 2026318"/>
                <a:gd name="connsiteX1" fmla="*/ 140932 w 1421182"/>
                <a:gd name="connsiteY1" fmla="*/ 1353319 h 2026318"/>
                <a:gd name="connsiteX2" fmla="*/ 309182 w 1421182"/>
                <a:gd name="connsiteY2" fmla="*/ 1711764 h 2026318"/>
                <a:gd name="connsiteX3" fmla="*/ 693290 w 1421182"/>
                <a:gd name="connsiteY3" fmla="*/ 2019121 h 2026318"/>
                <a:gd name="connsiteX4" fmla="*/ 1311364 w 1421182"/>
                <a:gd name="connsiteY4" fmla="*/ 2026318 h 2026318"/>
                <a:gd name="connsiteX5" fmla="*/ 1421092 w 1421182"/>
                <a:gd name="connsiteY5" fmla="*/ 1126548 h 2026318"/>
                <a:gd name="connsiteX6" fmla="*/ 1152597 w 1421182"/>
                <a:gd name="connsiteY6" fmla="*/ 669082 h 2026318"/>
                <a:gd name="connsiteX7" fmla="*/ 1168953 w 1421182"/>
                <a:gd name="connsiteY7" fmla="*/ 968062 h 2026318"/>
                <a:gd name="connsiteX8" fmla="*/ 927050 w 1421182"/>
                <a:gd name="connsiteY8" fmla="*/ 614956 h 2026318"/>
                <a:gd name="connsiteX9" fmla="*/ 957315 w 1421182"/>
                <a:gd name="connsiteY9" fmla="*/ 944170 h 2026318"/>
                <a:gd name="connsiteX10" fmla="*/ 711016 w 1421182"/>
                <a:gd name="connsiteY10" fmla="*/ 569620 h 2026318"/>
                <a:gd name="connsiteX11" fmla="*/ 729319 w 1421182"/>
                <a:gd name="connsiteY11" fmla="*/ 957827 h 2026318"/>
                <a:gd name="connsiteX12" fmla="*/ 543268 w 1421182"/>
                <a:gd name="connsiteY12" fmla="*/ 8 h 2026318"/>
                <a:gd name="connsiteX13" fmla="*/ 473286 w 1421182"/>
                <a:gd name="connsiteY13" fmla="*/ 1312127 h 2026318"/>
                <a:gd name="connsiteX14" fmla="*/ 338442 w 1421182"/>
                <a:gd name="connsiteY14" fmla="*/ 1258222 h 2026318"/>
                <a:gd name="connsiteX15" fmla="*/ 719 w 1421182"/>
                <a:gd name="connsiteY15" fmla="*/ 957545 h 2026318"/>
                <a:gd name="connsiteX0" fmla="*/ 719 w 1421182"/>
                <a:gd name="connsiteY0" fmla="*/ 957545 h 2295953"/>
                <a:gd name="connsiteX1" fmla="*/ 140932 w 1421182"/>
                <a:gd name="connsiteY1" fmla="*/ 1353319 h 2295953"/>
                <a:gd name="connsiteX2" fmla="*/ 309182 w 1421182"/>
                <a:gd name="connsiteY2" fmla="*/ 1711764 h 2295953"/>
                <a:gd name="connsiteX3" fmla="*/ 693290 w 1421182"/>
                <a:gd name="connsiteY3" fmla="*/ 2019121 h 2295953"/>
                <a:gd name="connsiteX4" fmla="*/ 722524 w 1421182"/>
                <a:gd name="connsiteY4" fmla="*/ 2295953 h 2295953"/>
                <a:gd name="connsiteX5" fmla="*/ 1311364 w 1421182"/>
                <a:gd name="connsiteY5" fmla="*/ 2026318 h 2295953"/>
                <a:gd name="connsiteX6" fmla="*/ 1421092 w 1421182"/>
                <a:gd name="connsiteY6" fmla="*/ 1126548 h 2295953"/>
                <a:gd name="connsiteX7" fmla="*/ 1152597 w 1421182"/>
                <a:gd name="connsiteY7" fmla="*/ 669082 h 2295953"/>
                <a:gd name="connsiteX8" fmla="*/ 1168953 w 1421182"/>
                <a:gd name="connsiteY8" fmla="*/ 968062 h 2295953"/>
                <a:gd name="connsiteX9" fmla="*/ 927050 w 1421182"/>
                <a:gd name="connsiteY9" fmla="*/ 614956 h 2295953"/>
                <a:gd name="connsiteX10" fmla="*/ 957315 w 1421182"/>
                <a:gd name="connsiteY10" fmla="*/ 944170 h 2295953"/>
                <a:gd name="connsiteX11" fmla="*/ 711016 w 1421182"/>
                <a:gd name="connsiteY11" fmla="*/ 569620 h 2295953"/>
                <a:gd name="connsiteX12" fmla="*/ 729319 w 1421182"/>
                <a:gd name="connsiteY12" fmla="*/ 957827 h 2295953"/>
                <a:gd name="connsiteX13" fmla="*/ 543268 w 1421182"/>
                <a:gd name="connsiteY13" fmla="*/ 8 h 2295953"/>
                <a:gd name="connsiteX14" fmla="*/ 473286 w 1421182"/>
                <a:gd name="connsiteY14" fmla="*/ 1312127 h 2295953"/>
                <a:gd name="connsiteX15" fmla="*/ 338442 w 1421182"/>
                <a:gd name="connsiteY15" fmla="*/ 1258222 h 2295953"/>
                <a:gd name="connsiteX16" fmla="*/ 719 w 1421182"/>
                <a:gd name="connsiteY16" fmla="*/ 957545 h 2295953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93290 w 1421182"/>
                <a:gd name="connsiteY3" fmla="*/ 2019121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7397"/>
                <a:gd name="connsiteX1" fmla="*/ 140932 w 1421182"/>
                <a:gd name="connsiteY1" fmla="*/ 1353319 h 2317397"/>
                <a:gd name="connsiteX2" fmla="*/ 309182 w 1421182"/>
                <a:gd name="connsiteY2" fmla="*/ 1711764 h 2317397"/>
                <a:gd name="connsiteX3" fmla="*/ 626141 w 1421182"/>
                <a:gd name="connsiteY3" fmla="*/ 1985150 h 2317397"/>
                <a:gd name="connsiteX4" fmla="*/ 722524 w 1421182"/>
                <a:gd name="connsiteY4" fmla="*/ 2295953 h 2317397"/>
                <a:gd name="connsiteX5" fmla="*/ 1170733 w 1421182"/>
                <a:gd name="connsiteY5" fmla="*/ 2300858 h 2317397"/>
                <a:gd name="connsiteX6" fmla="*/ 1311364 w 1421182"/>
                <a:gd name="connsiteY6" fmla="*/ 2026318 h 2317397"/>
                <a:gd name="connsiteX7" fmla="*/ 1421092 w 1421182"/>
                <a:gd name="connsiteY7" fmla="*/ 1126548 h 2317397"/>
                <a:gd name="connsiteX8" fmla="*/ 1152597 w 1421182"/>
                <a:gd name="connsiteY8" fmla="*/ 669082 h 2317397"/>
                <a:gd name="connsiteX9" fmla="*/ 1168953 w 1421182"/>
                <a:gd name="connsiteY9" fmla="*/ 968062 h 2317397"/>
                <a:gd name="connsiteX10" fmla="*/ 927050 w 1421182"/>
                <a:gd name="connsiteY10" fmla="*/ 614956 h 2317397"/>
                <a:gd name="connsiteX11" fmla="*/ 957315 w 1421182"/>
                <a:gd name="connsiteY11" fmla="*/ 944170 h 2317397"/>
                <a:gd name="connsiteX12" fmla="*/ 711016 w 1421182"/>
                <a:gd name="connsiteY12" fmla="*/ 569620 h 2317397"/>
                <a:gd name="connsiteX13" fmla="*/ 729319 w 1421182"/>
                <a:gd name="connsiteY13" fmla="*/ 957827 h 2317397"/>
                <a:gd name="connsiteX14" fmla="*/ 543268 w 1421182"/>
                <a:gd name="connsiteY14" fmla="*/ 8 h 2317397"/>
                <a:gd name="connsiteX15" fmla="*/ 473286 w 1421182"/>
                <a:gd name="connsiteY15" fmla="*/ 1312127 h 2317397"/>
                <a:gd name="connsiteX16" fmla="*/ 338442 w 1421182"/>
                <a:gd name="connsiteY16" fmla="*/ 1258222 h 2317397"/>
                <a:gd name="connsiteX17" fmla="*/ 719 w 1421182"/>
                <a:gd name="connsiteY17" fmla="*/ 957545 h 2317397"/>
                <a:gd name="connsiteX0" fmla="*/ 719 w 1421182"/>
                <a:gd name="connsiteY0" fmla="*/ 957545 h 2314785"/>
                <a:gd name="connsiteX1" fmla="*/ 140932 w 1421182"/>
                <a:gd name="connsiteY1" fmla="*/ 1353319 h 2314785"/>
                <a:gd name="connsiteX2" fmla="*/ 309182 w 1421182"/>
                <a:gd name="connsiteY2" fmla="*/ 1711764 h 2314785"/>
                <a:gd name="connsiteX3" fmla="*/ 626141 w 1421182"/>
                <a:gd name="connsiteY3" fmla="*/ 1985150 h 2314785"/>
                <a:gd name="connsiteX4" fmla="*/ 658780 w 1421182"/>
                <a:gd name="connsiteY4" fmla="*/ 2266927 h 2314785"/>
                <a:gd name="connsiteX5" fmla="*/ 1170733 w 1421182"/>
                <a:gd name="connsiteY5" fmla="*/ 2300858 h 2314785"/>
                <a:gd name="connsiteX6" fmla="*/ 1311364 w 1421182"/>
                <a:gd name="connsiteY6" fmla="*/ 2026318 h 2314785"/>
                <a:gd name="connsiteX7" fmla="*/ 1421092 w 1421182"/>
                <a:gd name="connsiteY7" fmla="*/ 1126548 h 2314785"/>
                <a:gd name="connsiteX8" fmla="*/ 1152597 w 1421182"/>
                <a:gd name="connsiteY8" fmla="*/ 669082 h 2314785"/>
                <a:gd name="connsiteX9" fmla="*/ 1168953 w 1421182"/>
                <a:gd name="connsiteY9" fmla="*/ 968062 h 2314785"/>
                <a:gd name="connsiteX10" fmla="*/ 927050 w 1421182"/>
                <a:gd name="connsiteY10" fmla="*/ 614956 h 2314785"/>
                <a:gd name="connsiteX11" fmla="*/ 957315 w 1421182"/>
                <a:gd name="connsiteY11" fmla="*/ 944170 h 2314785"/>
                <a:gd name="connsiteX12" fmla="*/ 711016 w 1421182"/>
                <a:gd name="connsiteY12" fmla="*/ 569620 h 2314785"/>
                <a:gd name="connsiteX13" fmla="*/ 729319 w 1421182"/>
                <a:gd name="connsiteY13" fmla="*/ 957827 h 2314785"/>
                <a:gd name="connsiteX14" fmla="*/ 543268 w 1421182"/>
                <a:gd name="connsiteY14" fmla="*/ 8 h 2314785"/>
                <a:gd name="connsiteX15" fmla="*/ 473286 w 1421182"/>
                <a:gd name="connsiteY15" fmla="*/ 1312127 h 2314785"/>
                <a:gd name="connsiteX16" fmla="*/ 338442 w 1421182"/>
                <a:gd name="connsiteY16" fmla="*/ 1258222 h 2314785"/>
                <a:gd name="connsiteX17" fmla="*/ 719 w 1421182"/>
                <a:gd name="connsiteY17" fmla="*/ 957545 h 2314785"/>
                <a:gd name="connsiteX0" fmla="*/ 719 w 1421182"/>
                <a:gd name="connsiteY0" fmla="*/ 957545 h 2323891"/>
                <a:gd name="connsiteX1" fmla="*/ 140932 w 1421182"/>
                <a:gd name="connsiteY1" fmla="*/ 1353319 h 2323891"/>
                <a:gd name="connsiteX2" fmla="*/ 309182 w 1421182"/>
                <a:gd name="connsiteY2" fmla="*/ 1711764 h 2323891"/>
                <a:gd name="connsiteX3" fmla="*/ 626141 w 1421182"/>
                <a:gd name="connsiteY3" fmla="*/ 1985150 h 2323891"/>
                <a:gd name="connsiteX4" fmla="*/ 658780 w 1421182"/>
                <a:gd name="connsiteY4" fmla="*/ 2266927 h 2323891"/>
                <a:gd name="connsiteX5" fmla="*/ 1170733 w 1421182"/>
                <a:gd name="connsiteY5" fmla="*/ 2300858 h 2323891"/>
                <a:gd name="connsiteX6" fmla="*/ 1311364 w 1421182"/>
                <a:gd name="connsiteY6" fmla="*/ 2026318 h 2323891"/>
                <a:gd name="connsiteX7" fmla="*/ 1421092 w 1421182"/>
                <a:gd name="connsiteY7" fmla="*/ 1126548 h 2323891"/>
                <a:gd name="connsiteX8" fmla="*/ 1152597 w 1421182"/>
                <a:gd name="connsiteY8" fmla="*/ 669082 h 2323891"/>
                <a:gd name="connsiteX9" fmla="*/ 1168953 w 1421182"/>
                <a:gd name="connsiteY9" fmla="*/ 968062 h 2323891"/>
                <a:gd name="connsiteX10" fmla="*/ 927050 w 1421182"/>
                <a:gd name="connsiteY10" fmla="*/ 614956 h 2323891"/>
                <a:gd name="connsiteX11" fmla="*/ 957315 w 1421182"/>
                <a:gd name="connsiteY11" fmla="*/ 944170 h 2323891"/>
                <a:gd name="connsiteX12" fmla="*/ 711016 w 1421182"/>
                <a:gd name="connsiteY12" fmla="*/ 569620 h 2323891"/>
                <a:gd name="connsiteX13" fmla="*/ 729319 w 1421182"/>
                <a:gd name="connsiteY13" fmla="*/ 957827 h 2323891"/>
                <a:gd name="connsiteX14" fmla="*/ 543268 w 1421182"/>
                <a:gd name="connsiteY14" fmla="*/ 8 h 2323891"/>
                <a:gd name="connsiteX15" fmla="*/ 473286 w 1421182"/>
                <a:gd name="connsiteY15" fmla="*/ 1312127 h 2323891"/>
                <a:gd name="connsiteX16" fmla="*/ 338442 w 1421182"/>
                <a:gd name="connsiteY16" fmla="*/ 1258222 h 2323891"/>
                <a:gd name="connsiteX17" fmla="*/ 719 w 1421182"/>
                <a:gd name="connsiteY17" fmla="*/ 957545 h 2323891"/>
                <a:gd name="connsiteX0" fmla="*/ 719 w 1421182"/>
                <a:gd name="connsiteY0" fmla="*/ 957545 h 2358736"/>
                <a:gd name="connsiteX1" fmla="*/ 140932 w 1421182"/>
                <a:gd name="connsiteY1" fmla="*/ 1353319 h 2358736"/>
                <a:gd name="connsiteX2" fmla="*/ 309182 w 1421182"/>
                <a:gd name="connsiteY2" fmla="*/ 1711764 h 2358736"/>
                <a:gd name="connsiteX3" fmla="*/ 626141 w 1421182"/>
                <a:gd name="connsiteY3" fmla="*/ 1985150 h 2358736"/>
                <a:gd name="connsiteX4" fmla="*/ 658780 w 1421182"/>
                <a:gd name="connsiteY4" fmla="*/ 2266927 h 2358736"/>
                <a:gd name="connsiteX5" fmla="*/ 1227989 w 1421182"/>
                <a:gd name="connsiteY5" fmla="*/ 2341644 h 2358736"/>
                <a:gd name="connsiteX6" fmla="*/ 1311364 w 1421182"/>
                <a:gd name="connsiteY6" fmla="*/ 2026318 h 2358736"/>
                <a:gd name="connsiteX7" fmla="*/ 1421092 w 1421182"/>
                <a:gd name="connsiteY7" fmla="*/ 1126548 h 2358736"/>
                <a:gd name="connsiteX8" fmla="*/ 1152597 w 1421182"/>
                <a:gd name="connsiteY8" fmla="*/ 669082 h 2358736"/>
                <a:gd name="connsiteX9" fmla="*/ 1168953 w 1421182"/>
                <a:gd name="connsiteY9" fmla="*/ 968062 h 2358736"/>
                <a:gd name="connsiteX10" fmla="*/ 927050 w 1421182"/>
                <a:gd name="connsiteY10" fmla="*/ 614956 h 2358736"/>
                <a:gd name="connsiteX11" fmla="*/ 957315 w 1421182"/>
                <a:gd name="connsiteY11" fmla="*/ 944170 h 2358736"/>
                <a:gd name="connsiteX12" fmla="*/ 711016 w 1421182"/>
                <a:gd name="connsiteY12" fmla="*/ 569620 h 2358736"/>
                <a:gd name="connsiteX13" fmla="*/ 729319 w 1421182"/>
                <a:gd name="connsiteY13" fmla="*/ 957827 h 2358736"/>
                <a:gd name="connsiteX14" fmla="*/ 543268 w 1421182"/>
                <a:gd name="connsiteY14" fmla="*/ 8 h 2358736"/>
                <a:gd name="connsiteX15" fmla="*/ 473286 w 1421182"/>
                <a:gd name="connsiteY15" fmla="*/ 1312127 h 2358736"/>
                <a:gd name="connsiteX16" fmla="*/ 338442 w 1421182"/>
                <a:gd name="connsiteY16" fmla="*/ 1258222 h 2358736"/>
                <a:gd name="connsiteX17" fmla="*/ 719 w 1421182"/>
                <a:gd name="connsiteY17" fmla="*/ 957545 h 2358736"/>
                <a:gd name="connsiteX0" fmla="*/ 719 w 1421182"/>
                <a:gd name="connsiteY0" fmla="*/ 957545 h 2341644"/>
                <a:gd name="connsiteX1" fmla="*/ 140932 w 1421182"/>
                <a:gd name="connsiteY1" fmla="*/ 1353319 h 2341644"/>
                <a:gd name="connsiteX2" fmla="*/ 309182 w 1421182"/>
                <a:gd name="connsiteY2" fmla="*/ 1711764 h 2341644"/>
                <a:gd name="connsiteX3" fmla="*/ 626141 w 1421182"/>
                <a:gd name="connsiteY3" fmla="*/ 1985150 h 2341644"/>
                <a:gd name="connsiteX4" fmla="*/ 658780 w 1421182"/>
                <a:gd name="connsiteY4" fmla="*/ 2266927 h 2341644"/>
                <a:gd name="connsiteX5" fmla="*/ 1227989 w 1421182"/>
                <a:gd name="connsiteY5" fmla="*/ 2341644 h 2341644"/>
                <a:gd name="connsiteX6" fmla="*/ 1311364 w 1421182"/>
                <a:gd name="connsiteY6" fmla="*/ 2026318 h 2341644"/>
                <a:gd name="connsiteX7" fmla="*/ 1421092 w 1421182"/>
                <a:gd name="connsiteY7" fmla="*/ 1126548 h 2341644"/>
                <a:gd name="connsiteX8" fmla="*/ 1152597 w 1421182"/>
                <a:gd name="connsiteY8" fmla="*/ 669082 h 2341644"/>
                <a:gd name="connsiteX9" fmla="*/ 1168953 w 1421182"/>
                <a:gd name="connsiteY9" fmla="*/ 968062 h 2341644"/>
                <a:gd name="connsiteX10" fmla="*/ 927050 w 1421182"/>
                <a:gd name="connsiteY10" fmla="*/ 614956 h 2341644"/>
                <a:gd name="connsiteX11" fmla="*/ 957315 w 1421182"/>
                <a:gd name="connsiteY11" fmla="*/ 944170 h 2341644"/>
                <a:gd name="connsiteX12" fmla="*/ 711016 w 1421182"/>
                <a:gd name="connsiteY12" fmla="*/ 569620 h 2341644"/>
                <a:gd name="connsiteX13" fmla="*/ 729319 w 1421182"/>
                <a:gd name="connsiteY13" fmla="*/ 957827 h 2341644"/>
                <a:gd name="connsiteX14" fmla="*/ 543268 w 1421182"/>
                <a:gd name="connsiteY14" fmla="*/ 8 h 2341644"/>
                <a:gd name="connsiteX15" fmla="*/ 473286 w 1421182"/>
                <a:gd name="connsiteY15" fmla="*/ 1312127 h 2341644"/>
                <a:gd name="connsiteX16" fmla="*/ 338442 w 1421182"/>
                <a:gd name="connsiteY16" fmla="*/ 1258222 h 2341644"/>
                <a:gd name="connsiteX17" fmla="*/ 719 w 1421182"/>
                <a:gd name="connsiteY17" fmla="*/ 957545 h 2341644"/>
                <a:gd name="connsiteX0" fmla="*/ 719 w 1421092"/>
                <a:gd name="connsiteY0" fmla="*/ 957545 h 2341644"/>
                <a:gd name="connsiteX1" fmla="*/ 140932 w 1421092"/>
                <a:gd name="connsiteY1" fmla="*/ 1353319 h 2341644"/>
                <a:gd name="connsiteX2" fmla="*/ 309182 w 1421092"/>
                <a:gd name="connsiteY2" fmla="*/ 1711764 h 2341644"/>
                <a:gd name="connsiteX3" fmla="*/ 626141 w 1421092"/>
                <a:gd name="connsiteY3" fmla="*/ 1985150 h 2341644"/>
                <a:gd name="connsiteX4" fmla="*/ 658780 w 1421092"/>
                <a:gd name="connsiteY4" fmla="*/ 2266927 h 2341644"/>
                <a:gd name="connsiteX5" fmla="*/ 1227989 w 1421092"/>
                <a:gd name="connsiteY5" fmla="*/ 2341644 h 2341644"/>
                <a:gd name="connsiteX6" fmla="*/ 1262460 w 1421092"/>
                <a:gd name="connsiteY6" fmla="*/ 1987074 h 2341644"/>
                <a:gd name="connsiteX7" fmla="*/ 1421092 w 1421092"/>
                <a:gd name="connsiteY7" fmla="*/ 1126548 h 2341644"/>
                <a:gd name="connsiteX8" fmla="*/ 1152597 w 1421092"/>
                <a:gd name="connsiteY8" fmla="*/ 669082 h 2341644"/>
                <a:gd name="connsiteX9" fmla="*/ 1168953 w 1421092"/>
                <a:gd name="connsiteY9" fmla="*/ 968062 h 2341644"/>
                <a:gd name="connsiteX10" fmla="*/ 927050 w 1421092"/>
                <a:gd name="connsiteY10" fmla="*/ 614956 h 2341644"/>
                <a:gd name="connsiteX11" fmla="*/ 957315 w 1421092"/>
                <a:gd name="connsiteY11" fmla="*/ 944170 h 2341644"/>
                <a:gd name="connsiteX12" fmla="*/ 711016 w 1421092"/>
                <a:gd name="connsiteY12" fmla="*/ 569620 h 2341644"/>
                <a:gd name="connsiteX13" fmla="*/ 729319 w 1421092"/>
                <a:gd name="connsiteY13" fmla="*/ 957827 h 2341644"/>
                <a:gd name="connsiteX14" fmla="*/ 543268 w 1421092"/>
                <a:gd name="connsiteY14" fmla="*/ 8 h 2341644"/>
                <a:gd name="connsiteX15" fmla="*/ 473286 w 1421092"/>
                <a:gd name="connsiteY15" fmla="*/ 1312127 h 2341644"/>
                <a:gd name="connsiteX16" fmla="*/ 338442 w 1421092"/>
                <a:gd name="connsiteY16" fmla="*/ 1258222 h 2341644"/>
                <a:gd name="connsiteX17" fmla="*/ 719 w 1421092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58780 w 1421109"/>
                <a:gd name="connsiteY4" fmla="*/ 2266927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626141 w 1421109"/>
                <a:gd name="connsiteY3" fmla="*/ 1985150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22941 w 1421109"/>
                <a:gd name="connsiteY4" fmla="*/ 2320778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557331 w 1421109"/>
                <a:gd name="connsiteY4" fmla="*/ 2278453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41644"/>
                <a:gd name="connsiteX1" fmla="*/ 140932 w 1421109"/>
                <a:gd name="connsiteY1" fmla="*/ 1353319 h 2341644"/>
                <a:gd name="connsiteX2" fmla="*/ 309182 w 1421109"/>
                <a:gd name="connsiteY2" fmla="*/ 1711764 h 2341644"/>
                <a:gd name="connsiteX3" fmla="*/ 548773 w 1421109"/>
                <a:gd name="connsiteY3" fmla="*/ 1936338 h 2341644"/>
                <a:gd name="connsiteX4" fmla="*/ 601148 w 1421109"/>
                <a:gd name="connsiteY4" fmla="*/ 2297232 h 2341644"/>
                <a:gd name="connsiteX5" fmla="*/ 1227989 w 1421109"/>
                <a:gd name="connsiteY5" fmla="*/ 2341644 h 2341644"/>
                <a:gd name="connsiteX6" fmla="*/ 1262460 w 1421109"/>
                <a:gd name="connsiteY6" fmla="*/ 1987074 h 2341644"/>
                <a:gd name="connsiteX7" fmla="*/ 1421092 w 1421109"/>
                <a:gd name="connsiteY7" fmla="*/ 1126548 h 2341644"/>
                <a:gd name="connsiteX8" fmla="*/ 1152597 w 1421109"/>
                <a:gd name="connsiteY8" fmla="*/ 669082 h 2341644"/>
                <a:gd name="connsiteX9" fmla="*/ 1168953 w 1421109"/>
                <a:gd name="connsiteY9" fmla="*/ 968062 h 2341644"/>
                <a:gd name="connsiteX10" fmla="*/ 927050 w 1421109"/>
                <a:gd name="connsiteY10" fmla="*/ 614956 h 2341644"/>
                <a:gd name="connsiteX11" fmla="*/ 957315 w 1421109"/>
                <a:gd name="connsiteY11" fmla="*/ 944170 h 2341644"/>
                <a:gd name="connsiteX12" fmla="*/ 711016 w 1421109"/>
                <a:gd name="connsiteY12" fmla="*/ 569620 h 2341644"/>
                <a:gd name="connsiteX13" fmla="*/ 729319 w 1421109"/>
                <a:gd name="connsiteY13" fmla="*/ 957827 h 2341644"/>
                <a:gd name="connsiteX14" fmla="*/ 543268 w 1421109"/>
                <a:gd name="connsiteY14" fmla="*/ 8 h 2341644"/>
                <a:gd name="connsiteX15" fmla="*/ 473286 w 1421109"/>
                <a:gd name="connsiteY15" fmla="*/ 1312127 h 2341644"/>
                <a:gd name="connsiteX16" fmla="*/ 338442 w 1421109"/>
                <a:gd name="connsiteY16" fmla="*/ 1258222 h 2341644"/>
                <a:gd name="connsiteX17" fmla="*/ 719 w 1421109"/>
                <a:gd name="connsiteY17" fmla="*/ 957545 h 2341644"/>
                <a:gd name="connsiteX0" fmla="*/ 719 w 1421109"/>
                <a:gd name="connsiteY0" fmla="*/ 957545 h 2310754"/>
                <a:gd name="connsiteX1" fmla="*/ 140932 w 1421109"/>
                <a:gd name="connsiteY1" fmla="*/ 1353319 h 2310754"/>
                <a:gd name="connsiteX2" fmla="*/ 309182 w 1421109"/>
                <a:gd name="connsiteY2" fmla="*/ 1711764 h 2310754"/>
                <a:gd name="connsiteX3" fmla="*/ 548773 w 1421109"/>
                <a:gd name="connsiteY3" fmla="*/ 1936338 h 2310754"/>
                <a:gd name="connsiteX4" fmla="*/ 601148 w 1421109"/>
                <a:gd name="connsiteY4" fmla="*/ 2297232 h 2310754"/>
                <a:gd name="connsiteX5" fmla="*/ 1253027 w 1421109"/>
                <a:gd name="connsiteY5" fmla="*/ 2310347 h 2310754"/>
                <a:gd name="connsiteX6" fmla="*/ 1262460 w 1421109"/>
                <a:gd name="connsiteY6" fmla="*/ 1987074 h 2310754"/>
                <a:gd name="connsiteX7" fmla="*/ 1421092 w 1421109"/>
                <a:gd name="connsiteY7" fmla="*/ 1126548 h 2310754"/>
                <a:gd name="connsiteX8" fmla="*/ 1152597 w 1421109"/>
                <a:gd name="connsiteY8" fmla="*/ 669082 h 2310754"/>
                <a:gd name="connsiteX9" fmla="*/ 1168953 w 1421109"/>
                <a:gd name="connsiteY9" fmla="*/ 968062 h 2310754"/>
                <a:gd name="connsiteX10" fmla="*/ 927050 w 1421109"/>
                <a:gd name="connsiteY10" fmla="*/ 614956 h 2310754"/>
                <a:gd name="connsiteX11" fmla="*/ 957315 w 1421109"/>
                <a:gd name="connsiteY11" fmla="*/ 944170 h 2310754"/>
                <a:gd name="connsiteX12" fmla="*/ 711016 w 1421109"/>
                <a:gd name="connsiteY12" fmla="*/ 569620 h 2310754"/>
                <a:gd name="connsiteX13" fmla="*/ 729319 w 1421109"/>
                <a:gd name="connsiteY13" fmla="*/ 957827 h 2310754"/>
                <a:gd name="connsiteX14" fmla="*/ 543268 w 1421109"/>
                <a:gd name="connsiteY14" fmla="*/ 8 h 2310754"/>
                <a:gd name="connsiteX15" fmla="*/ 473286 w 1421109"/>
                <a:gd name="connsiteY15" fmla="*/ 1312127 h 2310754"/>
                <a:gd name="connsiteX16" fmla="*/ 338442 w 1421109"/>
                <a:gd name="connsiteY16" fmla="*/ 1258222 h 2310754"/>
                <a:gd name="connsiteX17" fmla="*/ 719 w 1421109"/>
                <a:gd name="connsiteY17" fmla="*/ 957545 h 2310754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601148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755"/>
                <a:gd name="connsiteX1" fmla="*/ 140932 w 1421109"/>
                <a:gd name="connsiteY1" fmla="*/ 1353319 h 2310755"/>
                <a:gd name="connsiteX2" fmla="*/ 309182 w 1421109"/>
                <a:gd name="connsiteY2" fmla="*/ 1711764 h 2310755"/>
                <a:gd name="connsiteX3" fmla="*/ 548773 w 1421109"/>
                <a:gd name="connsiteY3" fmla="*/ 1936338 h 2310755"/>
                <a:gd name="connsiteX4" fmla="*/ 582370 w 1421109"/>
                <a:gd name="connsiteY4" fmla="*/ 2297232 h 2310755"/>
                <a:gd name="connsiteX5" fmla="*/ 1253027 w 1421109"/>
                <a:gd name="connsiteY5" fmla="*/ 2310347 h 2310755"/>
                <a:gd name="connsiteX6" fmla="*/ 1262460 w 1421109"/>
                <a:gd name="connsiteY6" fmla="*/ 1987074 h 2310755"/>
                <a:gd name="connsiteX7" fmla="*/ 1421092 w 1421109"/>
                <a:gd name="connsiteY7" fmla="*/ 1126548 h 2310755"/>
                <a:gd name="connsiteX8" fmla="*/ 1152597 w 1421109"/>
                <a:gd name="connsiteY8" fmla="*/ 669082 h 2310755"/>
                <a:gd name="connsiteX9" fmla="*/ 1168953 w 1421109"/>
                <a:gd name="connsiteY9" fmla="*/ 968062 h 2310755"/>
                <a:gd name="connsiteX10" fmla="*/ 927050 w 1421109"/>
                <a:gd name="connsiteY10" fmla="*/ 614956 h 2310755"/>
                <a:gd name="connsiteX11" fmla="*/ 957315 w 1421109"/>
                <a:gd name="connsiteY11" fmla="*/ 944170 h 2310755"/>
                <a:gd name="connsiteX12" fmla="*/ 711016 w 1421109"/>
                <a:gd name="connsiteY12" fmla="*/ 569620 h 2310755"/>
                <a:gd name="connsiteX13" fmla="*/ 729319 w 1421109"/>
                <a:gd name="connsiteY13" fmla="*/ 957827 h 2310755"/>
                <a:gd name="connsiteX14" fmla="*/ 543268 w 1421109"/>
                <a:gd name="connsiteY14" fmla="*/ 8 h 2310755"/>
                <a:gd name="connsiteX15" fmla="*/ 473286 w 1421109"/>
                <a:gd name="connsiteY15" fmla="*/ 1312127 h 2310755"/>
                <a:gd name="connsiteX16" fmla="*/ 338442 w 1421109"/>
                <a:gd name="connsiteY16" fmla="*/ 1258222 h 2310755"/>
                <a:gd name="connsiteX17" fmla="*/ 719 w 1421109"/>
                <a:gd name="connsiteY17" fmla="*/ 957545 h 2310755"/>
                <a:gd name="connsiteX0" fmla="*/ 719 w 1421109"/>
                <a:gd name="connsiteY0" fmla="*/ 957545 h 2310347"/>
                <a:gd name="connsiteX1" fmla="*/ 140932 w 1421109"/>
                <a:gd name="connsiteY1" fmla="*/ 1353319 h 2310347"/>
                <a:gd name="connsiteX2" fmla="*/ 309182 w 1421109"/>
                <a:gd name="connsiteY2" fmla="*/ 1711764 h 2310347"/>
                <a:gd name="connsiteX3" fmla="*/ 548773 w 1421109"/>
                <a:gd name="connsiteY3" fmla="*/ 1936338 h 2310347"/>
                <a:gd name="connsiteX4" fmla="*/ 582370 w 1421109"/>
                <a:gd name="connsiteY4" fmla="*/ 2297232 h 2310347"/>
                <a:gd name="connsiteX5" fmla="*/ 1253027 w 1421109"/>
                <a:gd name="connsiteY5" fmla="*/ 2310347 h 2310347"/>
                <a:gd name="connsiteX6" fmla="*/ 1262460 w 1421109"/>
                <a:gd name="connsiteY6" fmla="*/ 1987074 h 2310347"/>
                <a:gd name="connsiteX7" fmla="*/ 1421092 w 1421109"/>
                <a:gd name="connsiteY7" fmla="*/ 1126548 h 2310347"/>
                <a:gd name="connsiteX8" fmla="*/ 1152597 w 1421109"/>
                <a:gd name="connsiteY8" fmla="*/ 669082 h 2310347"/>
                <a:gd name="connsiteX9" fmla="*/ 1168953 w 1421109"/>
                <a:gd name="connsiteY9" fmla="*/ 968062 h 2310347"/>
                <a:gd name="connsiteX10" fmla="*/ 927050 w 1421109"/>
                <a:gd name="connsiteY10" fmla="*/ 614956 h 2310347"/>
                <a:gd name="connsiteX11" fmla="*/ 957315 w 1421109"/>
                <a:gd name="connsiteY11" fmla="*/ 944170 h 2310347"/>
                <a:gd name="connsiteX12" fmla="*/ 711016 w 1421109"/>
                <a:gd name="connsiteY12" fmla="*/ 569620 h 2310347"/>
                <a:gd name="connsiteX13" fmla="*/ 729319 w 1421109"/>
                <a:gd name="connsiteY13" fmla="*/ 957827 h 2310347"/>
                <a:gd name="connsiteX14" fmla="*/ 543268 w 1421109"/>
                <a:gd name="connsiteY14" fmla="*/ 8 h 2310347"/>
                <a:gd name="connsiteX15" fmla="*/ 473286 w 1421109"/>
                <a:gd name="connsiteY15" fmla="*/ 1312127 h 2310347"/>
                <a:gd name="connsiteX16" fmla="*/ 338442 w 1421109"/>
                <a:gd name="connsiteY16" fmla="*/ 1258222 h 2310347"/>
                <a:gd name="connsiteX17" fmla="*/ 719 w 1421109"/>
                <a:gd name="connsiteY17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52597 w 1423213"/>
                <a:gd name="connsiteY9" fmla="*/ 669082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927050 w 1423213"/>
                <a:gd name="connsiteY11" fmla="*/ 614956 h 2310347"/>
                <a:gd name="connsiteX12" fmla="*/ 957315 w 1423213"/>
                <a:gd name="connsiteY12" fmla="*/ 944170 h 2310347"/>
                <a:gd name="connsiteX13" fmla="*/ 711016 w 1423213"/>
                <a:gd name="connsiteY13" fmla="*/ 569620 h 2310347"/>
                <a:gd name="connsiteX14" fmla="*/ 729319 w 1423213"/>
                <a:gd name="connsiteY14" fmla="*/ 957827 h 2310347"/>
                <a:gd name="connsiteX15" fmla="*/ 543268 w 1423213"/>
                <a:gd name="connsiteY15" fmla="*/ 8 h 2310347"/>
                <a:gd name="connsiteX16" fmla="*/ 473286 w 1423213"/>
                <a:gd name="connsiteY16" fmla="*/ 1312127 h 2310347"/>
                <a:gd name="connsiteX17" fmla="*/ 338442 w 1423213"/>
                <a:gd name="connsiteY17" fmla="*/ 1258222 h 2310347"/>
                <a:gd name="connsiteX18" fmla="*/ 719 w 1423213"/>
                <a:gd name="connsiteY18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76719 w 1423213"/>
                <a:gd name="connsiteY9" fmla="*/ 664258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3213"/>
                <a:gd name="connsiteY0" fmla="*/ 957545 h 2310347"/>
                <a:gd name="connsiteX1" fmla="*/ 140932 w 1423213"/>
                <a:gd name="connsiteY1" fmla="*/ 1353319 h 2310347"/>
                <a:gd name="connsiteX2" fmla="*/ 309182 w 1423213"/>
                <a:gd name="connsiteY2" fmla="*/ 1711764 h 2310347"/>
                <a:gd name="connsiteX3" fmla="*/ 548773 w 1423213"/>
                <a:gd name="connsiteY3" fmla="*/ 1936338 h 2310347"/>
                <a:gd name="connsiteX4" fmla="*/ 582370 w 1423213"/>
                <a:gd name="connsiteY4" fmla="*/ 2297232 h 2310347"/>
                <a:gd name="connsiteX5" fmla="*/ 1253027 w 1423213"/>
                <a:gd name="connsiteY5" fmla="*/ 2310347 h 2310347"/>
                <a:gd name="connsiteX6" fmla="*/ 1262460 w 1423213"/>
                <a:gd name="connsiteY6" fmla="*/ 1987074 h 2310347"/>
                <a:gd name="connsiteX7" fmla="*/ 1421092 w 1423213"/>
                <a:gd name="connsiteY7" fmla="*/ 1126548 h 2310347"/>
                <a:gd name="connsiteX8" fmla="*/ 1378773 w 1423213"/>
                <a:gd name="connsiteY8" fmla="*/ 734522 h 2310347"/>
                <a:gd name="connsiteX9" fmla="*/ 1186368 w 1423213"/>
                <a:gd name="connsiteY9" fmla="*/ 644961 h 2310347"/>
                <a:gd name="connsiteX10" fmla="*/ 1168953 w 1423213"/>
                <a:gd name="connsiteY10" fmla="*/ 968062 h 2310347"/>
                <a:gd name="connsiteX11" fmla="*/ 1156855 w 1423213"/>
                <a:gd name="connsiteY11" fmla="*/ 657333 h 2310347"/>
                <a:gd name="connsiteX12" fmla="*/ 927050 w 1423213"/>
                <a:gd name="connsiteY12" fmla="*/ 614956 h 2310347"/>
                <a:gd name="connsiteX13" fmla="*/ 957315 w 1423213"/>
                <a:gd name="connsiteY13" fmla="*/ 944170 h 2310347"/>
                <a:gd name="connsiteX14" fmla="*/ 711016 w 1423213"/>
                <a:gd name="connsiteY14" fmla="*/ 569620 h 2310347"/>
                <a:gd name="connsiteX15" fmla="*/ 729319 w 1423213"/>
                <a:gd name="connsiteY15" fmla="*/ 957827 h 2310347"/>
                <a:gd name="connsiteX16" fmla="*/ 543268 w 1423213"/>
                <a:gd name="connsiteY16" fmla="*/ 8 h 2310347"/>
                <a:gd name="connsiteX17" fmla="*/ 473286 w 1423213"/>
                <a:gd name="connsiteY17" fmla="*/ 1312127 h 2310347"/>
                <a:gd name="connsiteX18" fmla="*/ 338442 w 1423213"/>
                <a:gd name="connsiteY18" fmla="*/ 1258222 h 2310347"/>
                <a:gd name="connsiteX19" fmla="*/ 719 w 1423213"/>
                <a:gd name="connsiteY19" fmla="*/ 957545 h 2310347"/>
                <a:gd name="connsiteX0" fmla="*/ 719 w 1426650"/>
                <a:gd name="connsiteY0" fmla="*/ 957545 h 2310347"/>
                <a:gd name="connsiteX1" fmla="*/ 140932 w 1426650"/>
                <a:gd name="connsiteY1" fmla="*/ 1353319 h 2310347"/>
                <a:gd name="connsiteX2" fmla="*/ 309182 w 1426650"/>
                <a:gd name="connsiteY2" fmla="*/ 1711764 h 2310347"/>
                <a:gd name="connsiteX3" fmla="*/ 548773 w 1426650"/>
                <a:gd name="connsiteY3" fmla="*/ 1936338 h 2310347"/>
                <a:gd name="connsiteX4" fmla="*/ 582370 w 1426650"/>
                <a:gd name="connsiteY4" fmla="*/ 2297232 h 2310347"/>
                <a:gd name="connsiteX5" fmla="*/ 1253027 w 1426650"/>
                <a:gd name="connsiteY5" fmla="*/ 2310347 h 2310347"/>
                <a:gd name="connsiteX6" fmla="*/ 1262460 w 1426650"/>
                <a:gd name="connsiteY6" fmla="*/ 1987074 h 2310347"/>
                <a:gd name="connsiteX7" fmla="*/ 1421092 w 1426650"/>
                <a:gd name="connsiteY7" fmla="*/ 1126548 h 2310347"/>
                <a:gd name="connsiteX8" fmla="*/ 1393246 w 1426650"/>
                <a:gd name="connsiteY8" fmla="*/ 734522 h 2310347"/>
                <a:gd name="connsiteX9" fmla="*/ 1186368 w 1426650"/>
                <a:gd name="connsiteY9" fmla="*/ 644961 h 2310347"/>
                <a:gd name="connsiteX10" fmla="*/ 1168953 w 1426650"/>
                <a:gd name="connsiteY10" fmla="*/ 968062 h 2310347"/>
                <a:gd name="connsiteX11" fmla="*/ 1156855 w 1426650"/>
                <a:gd name="connsiteY11" fmla="*/ 657333 h 2310347"/>
                <a:gd name="connsiteX12" fmla="*/ 927050 w 1426650"/>
                <a:gd name="connsiteY12" fmla="*/ 614956 h 2310347"/>
                <a:gd name="connsiteX13" fmla="*/ 957315 w 1426650"/>
                <a:gd name="connsiteY13" fmla="*/ 944170 h 2310347"/>
                <a:gd name="connsiteX14" fmla="*/ 711016 w 1426650"/>
                <a:gd name="connsiteY14" fmla="*/ 569620 h 2310347"/>
                <a:gd name="connsiteX15" fmla="*/ 729319 w 1426650"/>
                <a:gd name="connsiteY15" fmla="*/ 957827 h 2310347"/>
                <a:gd name="connsiteX16" fmla="*/ 543268 w 1426650"/>
                <a:gd name="connsiteY16" fmla="*/ 8 h 2310347"/>
                <a:gd name="connsiteX17" fmla="*/ 473286 w 1426650"/>
                <a:gd name="connsiteY17" fmla="*/ 1312127 h 2310347"/>
                <a:gd name="connsiteX18" fmla="*/ 338442 w 1426650"/>
                <a:gd name="connsiteY18" fmla="*/ 1258222 h 2310347"/>
                <a:gd name="connsiteX19" fmla="*/ 719 w 1426650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711016 w 1422362"/>
                <a:gd name="connsiteY14" fmla="*/ 569620 h 2310347"/>
                <a:gd name="connsiteX15" fmla="*/ 729319 w 1422362"/>
                <a:gd name="connsiteY15" fmla="*/ 957827 h 2310347"/>
                <a:gd name="connsiteX16" fmla="*/ 543268 w 1422362"/>
                <a:gd name="connsiteY16" fmla="*/ 8 h 2310347"/>
                <a:gd name="connsiteX17" fmla="*/ 473286 w 1422362"/>
                <a:gd name="connsiteY17" fmla="*/ 1312127 h 2310347"/>
                <a:gd name="connsiteX18" fmla="*/ 338442 w 1422362"/>
                <a:gd name="connsiteY18" fmla="*/ 1258222 h 2310347"/>
                <a:gd name="connsiteX19" fmla="*/ 719 w 1422362"/>
                <a:gd name="connsiteY19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86368 w 1422362"/>
                <a:gd name="connsiteY9" fmla="*/ 644961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957545 h 2310347"/>
                <a:gd name="connsiteX1" fmla="*/ 140932 w 1422362"/>
                <a:gd name="connsiteY1" fmla="*/ 1353319 h 2310347"/>
                <a:gd name="connsiteX2" fmla="*/ 309182 w 1422362"/>
                <a:gd name="connsiteY2" fmla="*/ 1711764 h 2310347"/>
                <a:gd name="connsiteX3" fmla="*/ 548773 w 1422362"/>
                <a:gd name="connsiteY3" fmla="*/ 1936338 h 2310347"/>
                <a:gd name="connsiteX4" fmla="*/ 582370 w 1422362"/>
                <a:gd name="connsiteY4" fmla="*/ 2297232 h 2310347"/>
                <a:gd name="connsiteX5" fmla="*/ 1253027 w 1422362"/>
                <a:gd name="connsiteY5" fmla="*/ 2310347 h 2310347"/>
                <a:gd name="connsiteX6" fmla="*/ 1262460 w 1422362"/>
                <a:gd name="connsiteY6" fmla="*/ 1987074 h 2310347"/>
                <a:gd name="connsiteX7" fmla="*/ 1421092 w 1422362"/>
                <a:gd name="connsiteY7" fmla="*/ 1126548 h 2310347"/>
                <a:gd name="connsiteX8" fmla="*/ 1369124 w 1422362"/>
                <a:gd name="connsiteY8" fmla="*/ 700752 h 2310347"/>
                <a:gd name="connsiteX9" fmla="*/ 1176719 w 1422362"/>
                <a:gd name="connsiteY9" fmla="*/ 669083 h 2310347"/>
                <a:gd name="connsiteX10" fmla="*/ 1168953 w 1422362"/>
                <a:gd name="connsiteY10" fmla="*/ 968062 h 2310347"/>
                <a:gd name="connsiteX11" fmla="*/ 1156855 w 1422362"/>
                <a:gd name="connsiteY11" fmla="*/ 657333 h 2310347"/>
                <a:gd name="connsiteX12" fmla="*/ 927050 w 1422362"/>
                <a:gd name="connsiteY12" fmla="*/ 614956 h 2310347"/>
                <a:gd name="connsiteX13" fmla="*/ 957315 w 1422362"/>
                <a:gd name="connsiteY13" fmla="*/ 944170 h 2310347"/>
                <a:gd name="connsiteX14" fmla="*/ 905990 w 1422362"/>
                <a:gd name="connsiteY14" fmla="*/ 613914 h 2310347"/>
                <a:gd name="connsiteX15" fmla="*/ 711016 w 1422362"/>
                <a:gd name="connsiteY15" fmla="*/ 569620 h 2310347"/>
                <a:gd name="connsiteX16" fmla="*/ 729319 w 1422362"/>
                <a:gd name="connsiteY16" fmla="*/ 957827 h 2310347"/>
                <a:gd name="connsiteX17" fmla="*/ 543268 w 1422362"/>
                <a:gd name="connsiteY17" fmla="*/ 8 h 2310347"/>
                <a:gd name="connsiteX18" fmla="*/ 473286 w 1422362"/>
                <a:gd name="connsiteY18" fmla="*/ 1312127 h 2310347"/>
                <a:gd name="connsiteX19" fmla="*/ 338442 w 1422362"/>
                <a:gd name="connsiteY19" fmla="*/ 1258222 h 2310347"/>
                <a:gd name="connsiteX20" fmla="*/ 719 w 1422362"/>
                <a:gd name="connsiteY20" fmla="*/ 957545 h 2310347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8697 h 2381499"/>
                <a:gd name="connsiteX1" fmla="*/ 140932 w 1422362"/>
                <a:gd name="connsiteY1" fmla="*/ 1424471 h 2381499"/>
                <a:gd name="connsiteX2" fmla="*/ 309182 w 1422362"/>
                <a:gd name="connsiteY2" fmla="*/ 1782916 h 2381499"/>
                <a:gd name="connsiteX3" fmla="*/ 548773 w 1422362"/>
                <a:gd name="connsiteY3" fmla="*/ 2007490 h 2381499"/>
                <a:gd name="connsiteX4" fmla="*/ 582370 w 1422362"/>
                <a:gd name="connsiteY4" fmla="*/ 2368384 h 2381499"/>
                <a:gd name="connsiteX5" fmla="*/ 1253027 w 1422362"/>
                <a:gd name="connsiteY5" fmla="*/ 2381499 h 2381499"/>
                <a:gd name="connsiteX6" fmla="*/ 1262460 w 1422362"/>
                <a:gd name="connsiteY6" fmla="*/ 2058226 h 2381499"/>
                <a:gd name="connsiteX7" fmla="*/ 1421092 w 1422362"/>
                <a:gd name="connsiteY7" fmla="*/ 1197700 h 2381499"/>
                <a:gd name="connsiteX8" fmla="*/ 1369124 w 1422362"/>
                <a:gd name="connsiteY8" fmla="*/ 771904 h 2381499"/>
                <a:gd name="connsiteX9" fmla="*/ 1176719 w 1422362"/>
                <a:gd name="connsiteY9" fmla="*/ 740235 h 2381499"/>
                <a:gd name="connsiteX10" fmla="*/ 1168953 w 1422362"/>
                <a:gd name="connsiteY10" fmla="*/ 1039214 h 2381499"/>
                <a:gd name="connsiteX11" fmla="*/ 1156855 w 1422362"/>
                <a:gd name="connsiteY11" fmla="*/ 728485 h 2381499"/>
                <a:gd name="connsiteX12" fmla="*/ 927050 w 1422362"/>
                <a:gd name="connsiteY12" fmla="*/ 686108 h 2381499"/>
                <a:gd name="connsiteX13" fmla="*/ 957315 w 1422362"/>
                <a:gd name="connsiteY13" fmla="*/ 1015322 h 2381499"/>
                <a:gd name="connsiteX14" fmla="*/ 905990 w 1422362"/>
                <a:gd name="connsiteY14" fmla="*/ 685066 h 2381499"/>
                <a:gd name="connsiteX15" fmla="*/ 711016 w 1422362"/>
                <a:gd name="connsiteY15" fmla="*/ 640772 h 2381499"/>
                <a:gd name="connsiteX16" fmla="*/ 729319 w 1422362"/>
                <a:gd name="connsiteY16" fmla="*/ 1028979 h 2381499"/>
                <a:gd name="connsiteX17" fmla="*/ 543268 w 1422362"/>
                <a:gd name="connsiteY17" fmla="*/ 71160 h 2381499"/>
                <a:gd name="connsiteX18" fmla="*/ 471802 w 1422362"/>
                <a:gd name="connsiteY18" fmla="*/ 217109 h 2381499"/>
                <a:gd name="connsiteX19" fmla="*/ 473286 w 1422362"/>
                <a:gd name="connsiteY19" fmla="*/ 1383279 h 2381499"/>
                <a:gd name="connsiteX20" fmla="*/ 338442 w 1422362"/>
                <a:gd name="connsiteY20" fmla="*/ 1329374 h 2381499"/>
                <a:gd name="connsiteX21" fmla="*/ 719 w 1422362"/>
                <a:gd name="connsiteY21" fmla="*/ 1028697 h 2381499"/>
                <a:gd name="connsiteX0" fmla="*/ 719 w 1422362"/>
                <a:gd name="connsiteY0" fmla="*/ 1025260 h 2378062"/>
                <a:gd name="connsiteX1" fmla="*/ 140932 w 1422362"/>
                <a:gd name="connsiteY1" fmla="*/ 1421034 h 2378062"/>
                <a:gd name="connsiteX2" fmla="*/ 309182 w 1422362"/>
                <a:gd name="connsiteY2" fmla="*/ 1779479 h 2378062"/>
                <a:gd name="connsiteX3" fmla="*/ 548773 w 1422362"/>
                <a:gd name="connsiteY3" fmla="*/ 2004053 h 2378062"/>
                <a:gd name="connsiteX4" fmla="*/ 582370 w 1422362"/>
                <a:gd name="connsiteY4" fmla="*/ 2364947 h 2378062"/>
                <a:gd name="connsiteX5" fmla="*/ 1253027 w 1422362"/>
                <a:gd name="connsiteY5" fmla="*/ 2378062 h 2378062"/>
                <a:gd name="connsiteX6" fmla="*/ 1262460 w 1422362"/>
                <a:gd name="connsiteY6" fmla="*/ 2054789 h 2378062"/>
                <a:gd name="connsiteX7" fmla="*/ 1421092 w 1422362"/>
                <a:gd name="connsiteY7" fmla="*/ 1194263 h 2378062"/>
                <a:gd name="connsiteX8" fmla="*/ 1369124 w 1422362"/>
                <a:gd name="connsiteY8" fmla="*/ 768467 h 2378062"/>
                <a:gd name="connsiteX9" fmla="*/ 1176719 w 1422362"/>
                <a:gd name="connsiteY9" fmla="*/ 736798 h 2378062"/>
                <a:gd name="connsiteX10" fmla="*/ 1168953 w 1422362"/>
                <a:gd name="connsiteY10" fmla="*/ 1035777 h 2378062"/>
                <a:gd name="connsiteX11" fmla="*/ 1156855 w 1422362"/>
                <a:gd name="connsiteY11" fmla="*/ 725048 h 2378062"/>
                <a:gd name="connsiteX12" fmla="*/ 927050 w 1422362"/>
                <a:gd name="connsiteY12" fmla="*/ 682671 h 2378062"/>
                <a:gd name="connsiteX13" fmla="*/ 957315 w 1422362"/>
                <a:gd name="connsiteY13" fmla="*/ 1011885 h 2378062"/>
                <a:gd name="connsiteX14" fmla="*/ 905990 w 1422362"/>
                <a:gd name="connsiteY14" fmla="*/ 681629 h 2378062"/>
                <a:gd name="connsiteX15" fmla="*/ 711016 w 1422362"/>
                <a:gd name="connsiteY15" fmla="*/ 637335 h 2378062"/>
                <a:gd name="connsiteX16" fmla="*/ 729319 w 1422362"/>
                <a:gd name="connsiteY16" fmla="*/ 1025542 h 2378062"/>
                <a:gd name="connsiteX17" fmla="*/ 543268 w 1422362"/>
                <a:gd name="connsiteY17" fmla="*/ 67723 h 2378062"/>
                <a:gd name="connsiteX18" fmla="*/ 471802 w 1422362"/>
                <a:gd name="connsiteY18" fmla="*/ 213672 h 2378062"/>
                <a:gd name="connsiteX19" fmla="*/ 473286 w 1422362"/>
                <a:gd name="connsiteY19" fmla="*/ 1379842 h 2378062"/>
                <a:gd name="connsiteX20" fmla="*/ 338442 w 1422362"/>
                <a:gd name="connsiteY20" fmla="*/ 1325937 h 2378062"/>
                <a:gd name="connsiteX21" fmla="*/ 719 w 1422362"/>
                <a:gd name="connsiteY21" fmla="*/ 1025260 h 2378062"/>
                <a:gd name="connsiteX0" fmla="*/ 719 w 1422362"/>
                <a:gd name="connsiteY0" fmla="*/ 1011512 h 2364314"/>
                <a:gd name="connsiteX1" fmla="*/ 140932 w 1422362"/>
                <a:gd name="connsiteY1" fmla="*/ 1407286 h 2364314"/>
                <a:gd name="connsiteX2" fmla="*/ 309182 w 1422362"/>
                <a:gd name="connsiteY2" fmla="*/ 1765731 h 2364314"/>
                <a:gd name="connsiteX3" fmla="*/ 548773 w 1422362"/>
                <a:gd name="connsiteY3" fmla="*/ 1990305 h 2364314"/>
                <a:gd name="connsiteX4" fmla="*/ 582370 w 1422362"/>
                <a:gd name="connsiteY4" fmla="*/ 2351199 h 2364314"/>
                <a:gd name="connsiteX5" fmla="*/ 1253027 w 1422362"/>
                <a:gd name="connsiteY5" fmla="*/ 2364314 h 2364314"/>
                <a:gd name="connsiteX6" fmla="*/ 1262460 w 1422362"/>
                <a:gd name="connsiteY6" fmla="*/ 2041041 h 2364314"/>
                <a:gd name="connsiteX7" fmla="*/ 1421092 w 1422362"/>
                <a:gd name="connsiteY7" fmla="*/ 1180515 h 2364314"/>
                <a:gd name="connsiteX8" fmla="*/ 1369124 w 1422362"/>
                <a:gd name="connsiteY8" fmla="*/ 754719 h 2364314"/>
                <a:gd name="connsiteX9" fmla="*/ 1176719 w 1422362"/>
                <a:gd name="connsiteY9" fmla="*/ 723050 h 2364314"/>
                <a:gd name="connsiteX10" fmla="*/ 1168953 w 1422362"/>
                <a:gd name="connsiteY10" fmla="*/ 1022029 h 2364314"/>
                <a:gd name="connsiteX11" fmla="*/ 1156855 w 1422362"/>
                <a:gd name="connsiteY11" fmla="*/ 711300 h 2364314"/>
                <a:gd name="connsiteX12" fmla="*/ 927050 w 1422362"/>
                <a:gd name="connsiteY12" fmla="*/ 668923 h 2364314"/>
                <a:gd name="connsiteX13" fmla="*/ 957315 w 1422362"/>
                <a:gd name="connsiteY13" fmla="*/ 998137 h 2364314"/>
                <a:gd name="connsiteX14" fmla="*/ 905990 w 1422362"/>
                <a:gd name="connsiteY14" fmla="*/ 667881 h 2364314"/>
                <a:gd name="connsiteX15" fmla="*/ 711016 w 1422362"/>
                <a:gd name="connsiteY15" fmla="*/ 623587 h 2364314"/>
                <a:gd name="connsiteX16" fmla="*/ 729319 w 1422362"/>
                <a:gd name="connsiteY16" fmla="*/ 1011794 h 2364314"/>
                <a:gd name="connsiteX17" fmla="*/ 630106 w 1422362"/>
                <a:gd name="connsiteY17" fmla="*/ 73272 h 2364314"/>
                <a:gd name="connsiteX18" fmla="*/ 471802 w 1422362"/>
                <a:gd name="connsiteY18" fmla="*/ 199924 h 2364314"/>
                <a:gd name="connsiteX19" fmla="*/ 473286 w 1422362"/>
                <a:gd name="connsiteY19" fmla="*/ 1366094 h 2364314"/>
                <a:gd name="connsiteX20" fmla="*/ 338442 w 1422362"/>
                <a:gd name="connsiteY20" fmla="*/ 1312189 h 2364314"/>
                <a:gd name="connsiteX21" fmla="*/ 719 w 1422362"/>
                <a:gd name="connsiteY21" fmla="*/ 1011512 h 2364314"/>
                <a:gd name="connsiteX0" fmla="*/ 719 w 1422362"/>
                <a:gd name="connsiteY0" fmla="*/ 938672 h 2291474"/>
                <a:gd name="connsiteX1" fmla="*/ 140932 w 1422362"/>
                <a:gd name="connsiteY1" fmla="*/ 1334446 h 2291474"/>
                <a:gd name="connsiteX2" fmla="*/ 309182 w 1422362"/>
                <a:gd name="connsiteY2" fmla="*/ 1692891 h 2291474"/>
                <a:gd name="connsiteX3" fmla="*/ 548773 w 1422362"/>
                <a:gd name="connsiteY3" fmla="*/ 1917465 h 2291474"/>
                <a:gd name="connsiteX4" fmla="*/ 582370 w 1422362"/>
                <a:gd name="connsiteY4" fmla="*/ 2278359 h 2291474"/>
                <a:gd name="connsiteX5" fmla="*/ 1253027 w 1422362"/>
                <a:gd name="connsiteY5" fmla="*/ 2291474 h 2291474"/>
                <a:gd name="connsiteX6" fmla="*/ 1262460 w 1422362"/>
                <a:gd name="connsiteY6" fmla="*/ 1968201 h 2291474"/>
                <a:gd name="connsiteX7" fmla="*/ 1421092 w 1422362"/>
                <a:gd name="connsiteY7" fmla="*/ 1107675 h 2291474"/>
                <a:gd name="connsiteX8" fmla="*/ 1369124 w 1422362"/>
                <a:gd name="connsiteY8" fmla="*/ 681879 h 2291474"/>
                <a:gd name="connsiteX9" fmla="*/ 1176719 w 1422362"/>
                <a:gd name="connsiteY9" fmla="*/ 650210 h 2291474"/>
                <a:gd name="connsiteX10" fmla="*/ 1168953 w 1422362"/>
                <a:gd name="connsiteY10" fmla="*/ 949189 h 2291474"/>
                <a:gd name="connsiteX11" fmla="*/ 1156855 w 1422362"/>
                <a:gd name="connsiteY11" fmla="*/ 638460 h 2291474"/>
                <a:gd name="connsiteX12" fmla="*/ 927050 w 1422362"/>
                <a:gd name="connsiteY12" fmla="*/ 596083 h 2291474"/>
                <a:gd name="connsiteX13" fmla="*/ 957315 w 1422362"/>
                <a:gd name="connsiteY13" fmla="*/ 925297 h 2291474"/>
                <a:gd name="connsiteX14" fmla="*/ 905990 w 1422362"/>
                <a:gd name="connsiteY14" fmla="*/ 595041 h 2291474"/>
                <a:gd name="connsiteX15" fmla="*/ 711016 w 1422362"/>
                <a:gd name="connsiteY15" fmla="*/ 550747 h 2291474"/>
                <a:gd name="connsiteX16" fmla="*/ 729319 w 1422362"/>
                <a:gd name="connsiteY16" fmla="*/ 938954 h 2291474"/>
                <a:gd name="connsiteX17" fmla="*/ 673525 w 1422362"/>
                <a:gd name="connsiteY17" fmla="*/ 130688 h 2291474"/>
                <a:gd name="connsiteX18" fmla="*/ 471802 w 1422362"/>
                <a:gd name="connsiteY18" fmla="*/ 127084 h 2291474"/>
                <a:gd name="connsiteX19" fmla="*/ 473286 w 1422362"/>
                <a:gd name="connsiteY19" fmla="*/ 1293254 h 2291474"/>
                <a:gd name="connsiteX20" fmla="*/ 338442 w 1422362"/>
                <a:gd name="connsiteY20" fmla="*/ 1239349 h 2291474"/>
                <a:gd name="connsiteX21" fmla="*/ 719 w 1422362"/>
                <a:gd name="connsiteY21" fmla="*/ 938672 h 2291474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29319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48524 h 2301326"/>
                <a:gd name="connsiteX1" fmla="*/ 140932 w 1422362"/>
                <a:gd name="connsiteY1" fmla="*/ 1344298 h 2301326"/>
                <a:gd name="connsiteX2" fmla="*/ 309182 w 1422362"/>
                <a:gd name="connsiteY2" fmla="*/ 1702743 h 2301326"/>
                <a:gd name="connsiteX3" fmla="*/ 548773 w 1422362"/>
                <a:gd name="connsiteY3" fmla="*/ 1927317 h 2301326"/>
                <a:gd name="connsiteX4" fmla="*/ 582370 w 1422362"/>
                <a:gd name="connsiteY4" fmla="*/ 2288211 h 2301326"/>
                <a:gd name="connsiteX5" fmla="*/ 1253027 w 1422362"/>
                <a:gd name="connsiteY5" fmla="*/ 2301326 h 2301326"/>
                <a:gd name="connsiteX6" fmla="*/ 1262460 w 1422362"/>
                <a:gd name="connsiteY6" fmla="*/ 1978053 h 2301326"/>
                <a:gd name="connsiteX7" fmla="*/ 1421092 w 1422362"/>
                <a:gd name="connsiteY7" fmla="*/ 1117527 h 2301326"/>
                <a:gd name="connsiteX8" fmla="*/ 1369124 w 1422362"/>
                <a:gd name="connsiteY8" fmla="*/ 691731 h 2301326"/>
                <a:gd name="connsiteX9" fmla="*/ 1176719 w 1422362"/>
                <a:gd name="connsiteY9" fmla="*/ 660062 h 2301326"/>
                <a:gd name="connsiteX10" fmla="*/ 1168953 w 1422362"/>
                <a:gd name="connsiteY10" fmla="*/ 959041 h 2301326"/>
                <a:gd name="connsiteX11" fmla="*/ 1156855 w 1422362"/>
                <a:gd name="connsiteY11" fmla="*/ 648312 h 2301326"/>
                <a:gd name="connsiteX12" fmla="*/ 927050 w 1422362"/>
                <a:gd name="connsiteY12" fmla="*/ 605935 h 2301326"/>
                <a:gd name="connsiteX13" fmla="*/ 957315 w 1422362"/>
                <a:gd name="connsiteY13" fmla="*/ 935149 h 2301326"/>
                <a:gd name="connsiteX14" fmla="*/ 905990 w 1422362"/>
                <a:gd name="connsiteY14" fmla="*/ 604893 h 2301326"/>
                <a:gd name="connsiteX15" fmla="*/ 711016 w 1422362"/>
                <a:gd name="connsiteY15" fmla="*/ 560599 h 2301326"/>
                <a:gd name="connsiteX16" fmla="*/ 714846 w 1422362"/>
                <a:gd name="connsiteY16" fmla="*/ 948806 h 2301326"/>
                <a:gd name="connsiteX17" fmla="*/ 673525 w 1422362"/>
                <a:gd name="connsiteY17" fmla="*/ 140540 h 2301326"/>
                <a:gd name="connsiteX18" fmla="*/ 471802 w 1422362"/>
                <a:gd name="connsiteY18" fmla="*/ 136936 h 2301326"/>
                <a:gd name="connsiteX19" fmla="*/ 473286 w 1422362"/>
                <a:gd name="connsiteY19" fmla="*/ 1303106 h 2301326"/>
                <a:gd name="connsiteX20" fmla="*/ 338442 w 1422362"/>
                <a:gd name="connsiteY20" fmla="*/ 1249201 h 2301326"/>
                <a:gd name="connsiteX21" fmla="*/ 719 w 1422362"/>
                <a:gd name="connsiteY21" fmla="*/ 948524 h 2301326"/>
                <a:gd name="connsiteX0" fmla="*/ 719 w 1422362"/>
                <a:gd name="connsiteY0" fmla="*/ 914198 h 2267000"/>
                <a:gd name="connsiteX1" fmla="*/ 140932 w 1422362"/>
                <a:gd name="connsiteY1" fmla="*/ 1309972 h 2267000"/>
                <a:gd name="connsiteX2" fmla="*/ 309182 w 1422362"/>
                <a:gd name="connsiteY2" fmla="*/ 1668417 h 2267000"/>
                <a:gd name="connsiteX3" fmla="*/ 548773 w 1422362"/>
                <a:gd name="connsiteY3" fmla="*/ 1892991 h 2267000"/>
                <a:gd name="connsiteX4" fmla="*/ 582370 w 1422362"/>
                <a:gd name="connsiteY4" fmla="*/ 2253885 h 2267000"/>
                <a:gd name="connsiteX5" fmla="*/ 1253027 w 1422362"/>
                <a:gd name="connsiteY5" fmla="*/ 2267000 h 2267000"/>
                <a:gd name="connsiteX6" fmla="*/ 1262460 w 1422362"/>
                <a:gd name="connsiteY6" fmla="*/ 1943727 h 2267000"/>
                <a:gd name="connsiteX7" fmla="*/ 1421092 w 1422362"/>
                <a:gd name="connsiteY7" fmla="*/ 1083201 h 2267000"/>
                <a:gd name="connsiteX8" fmla="*/ 1369124 w 1422362"/>
                <a:gd name="connsiteY8" fmla="*/ 657405 h 2267000"/>
                <a:gd name="connsiteX9" fmla="*/ 1176719 w 1422362"/>
                <a:gd name="connsiteY9" fmla="*/ 625736 h 2267000"/>
                <a:gd name="connsiteX10" fmla="*/ 1168953 w 1422362"/>
                <a:gd name="connsiteY10" fmla="*/ 924715 h 2267000"/>
                <a:gd name="connsiteX11" fmla="*/ 1156855 w 1422362"/>
                <a:gd name="connsiteY11" fmla="*/ 613986 h 2267000"/>
                <a:gd name="connsiteX12" fmla="*/ 927050 w 1422362"/>
                <a:gd name="connsiteY12" fmla="*/ 571609 h 2267000"/>
                <a:gd name="connsiteX13" fmla="*/ 957315 w 1422362"/>
                <a:gd name="connsiteY13" fmla="*/ 900823 h 2267000"/>
                <a:gd name="connsiteX14" fmla="*/ 905990 w 1422362"/>
                <a:gd name="connsiteY14" fmla="*/ 570567 h 2267000"/>
                <a:gd name="connsiteX15" fmla="*/ 711016 w 1422362"/>
                <a:gd name="connsiteY15" fmla="*/ 526273 h 2267000"/>
                <a:gd name="connsiteX16" fmla="*/ 714846 w 1422362"/>
                <a:gd name="connsiteY16" fmla="*/ 914480 h 2267000"/>
                <a:gd name="connsiteX17" fmla="*/ 673525 w 1422362"/>
                <a:gd name="connsiteY17" fmla="*/ 106214 h 2267000"/>
                <a:gd name="connsiteX18" fmla="*/ 486275 w 1422362"/>
                <a:gd name="connsiteY18" fmla="*/ 174974 h 2267000"/>
                <a:gd name="connsiteX19" fmla="*/ 473286 w 1422362"/>
                <a:gd name="connsiteY19" fmla="*/ 1268780 h 2267000"/>
                <a:gd name="connsiteX20" fmla="*/ 338442 w 1422362"/>
                <a:gd name="connsiteY20" fmla="*/ 1214875 h 2267000"/>
                <a:gd name="connsiteX21" fmla="*/ 719 w 1422362"/>
                <a:gd name="connsiteY21" fmla="*/ 914198 h 2267000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897709 h 2250511"/>
                <a:gd name="connsiteX1" fmla="*/ 140932 w 1422362"/>
                <a:gd name="connsiteY1" fmla="*/ 1293483 h 2250511"/>
                <a:gd name="connsiteX2" fmla="*/ 309182 w 1422362"/>
                <a:gd name="connsiteY2" fmla="*/ 1651928 h 2250511"/>
                <a:gd name="connsiteX3" fmla="*/ 548773 w 1422362"/>
                <a:gd name="connsiteY3" fmla="*/ 1876502 h 2250511"/>
                <a:gd name="connsiteX4" fmla="*/ 582370 w 1422362"/>
                <a:gd name="connsiteY4" fmla="*/ 2237396 h 2250511"/>
                <a:gd name="connsiteX5" fmla="*/ 1253027 w 1422362"/>
                <a:gd name="connsiteY5" fmla="*/ 2250511 h 2250511"/>
                <a:gd name="connsiteX6" fmla="*/ 1262460 w 1422362"/>
                <a:gd name="connsiteY6" fmla="*/ 1927238 h 2250511"/>
                <a:gd name="connsiteX7" fmla="*/ 1421092 w 1422362"/>
                <a:gd name="connsiteY7" fmla="*/ 1066712 h 2250511"/>
                <a:gd name="connsiteX8" fmla="*/ 1369124 w 1422362"/>
                <a:gd name="connsiteY8" fmla="*/ 640916 h 2250511"/>
                <a:gd name="connsiteX9" fmla="*/ 1176719 w 1422362"/>
                <a:gd name="connsiteY9" fmla="*/ 609247 h 2250511"/>
                <a:gd name="connsiteX10" fmla="*/ 1168953 w 1422362"/>
                <a:gd name="connsiteY10" fmla="*/ 908226 h 2250511"/>
                <a:gd name="connsiteX11" fmla="*/ 1156855 w 1422362"/>
                <a:gd name="connsiteY11" fmla="*/ 597497 h 2250511"/>
                <a:gd name="connsiteX12" fmla="*/ 927050 w 1422362"/>
                <a:gd name="connsiteY12" fmla="*/ 555120 h 2250511"/>
                <a:gd name="connsiteX13" fmla="*/ 957315 w 1422362"/>
                <a:gd name="connsiteY13" fmla="*/ 884334 h 2250511"/>
                <a:gd name="connsiteX14" fmla="*/ 905990 w 1422362"/>
                <a:gd name="connsiteY14" fmla="*/ 554078 h 2250511"/>
                <a:gd name="connsiteX15" fmla="*/ 711016 w 1422362"/>
                <a:gd name="connsiteY15" fmla="*/ 509784 h 2250511"/>
                <a:gd name="connsiteX16" fmla="*/ 714846 w 1422362"/>
                <a:gd name="connsiteY16" fmla="*/ 897991 h 2250511"/>
                <a:gd name="connsiteX17" fmla="*/ 683174 w 1422362"/>
                <a:gd name="connsiteY17" fmla="*/ 118671 h 2250511"/>
                <a:gd name="connsiteX18" fmla="*/ 486275 w 1422362"/>
                <a:gd name="connsiteY18" fmla="*/ 158485 h 2250511"/>
                <a:gd name="connsiteX19" fmla="*/ 473286 w 1422362"/>
                <a:gd name="connsiteY19" fmla="*/ 1252291 h 2250511"/>
                <a:gd name="connsiteX20" fmla="*/ 338442 w 1422362"/>
                <a:gd name="connsiteY20" fmla="*/ 1198386 h 2250511"/>
                <a:gd name="connsiteX21" fmla="*/ 719 w 1422362"/>
                <a:gd name="connsiteY21" fmla="*/ 897709 h 2250511"/>
                <a:gd name="connsiteX0" fmla="*/ 719 w 1422362"/>
                <a:gd name="connsiteY0" fmla="*/ 904644 h 2257446"/>
                <a:gd name="connsiteX1" fmla="*/ 140932 w 1422362"/>
                <a:gd name="connsiteY1" fmla="*/ 1300418 h 2257446"/>
                <a:gd name="connsiteX2" fmla="*/ 309182 w 1422362"/>
                <a:gd name="connsiteY2" fmla="*/ 1658863 h 2257446"/>
                <a:gd name="connsiteX3" fmla="*/ 548773 w 1422362"/>
                <a:gd name="connsiteY3" fmla="*/ 1883437 h 2257446"/>
                <a:gd name="connsiteX4" fmla="*/ 582370 w 1422362"/>
                <a:gd name="connsiteY4" fmla="*/ 2244331 h 2257446"/>
                <a:gd name="connsiteX5" fmla="*/ 1253027 w 1422362"/>
                <a:gd name="connsiteY5" fmla="*/ 2257446 h 2257446"/>
                <a:gd name="connsiteX6" fmla="*/ 1262460 w 1422362"/>
                <a:gd name="connsiteY6" fmla="*/ 1934173 h 2257446"/>
                <a:gd name="connsiteX7" fmla="*/ 1421092 w 1422362"/>
                <a:gd name="connsiteY7" fmla="*/ 1073647 h 2257446"/>
                <a:gd name="connsiteX8" fmla="*/ 1369124 w 1422362"/>
                <a:gd name="connsiteY8" fmla="*/ 647851 h 2257446"/>
                <a:gd name="connsiteX9" fmla="*/ 1176719 w 1422362"/>
                <a:gd name="connsiteY9" fmla="*/ 616182 h 2257446"/>
                <a:gd name="connsiteX10" fmla="*/ 1168953 w 1422362"/>
                <a:gd name="connsiteY10" fmla="*/ 915161 h 2257446"/>
                <a:gd name="connsiteX11" fmla="*/ 1156855 w 1422362"/>
                <a:gd name="connsiteY11" fmla="*/ 604432 h 2257446"/>
                <a:gd name="connsiteX12" fmla="*/ 927050 w 1422362"/>
                <a:gd name="connsiteY12" fmla="*/ 562055 h 2257446"/>
                <a:gd name="connsiteX13" fmla="*/ 957315 w 1422362"/>
                <a:gd name="connsiteY13" fmla="*/ 891269 h 2257446"/>
                <a:gd name="connsiteX14" fmla="*/ 905990 w 1422362"/>
                <a:gd name="connsiteY14" fmla="*/ 561013 h 2257446"/>
                <a:gd name="connsiteX15" fmla="*/ 711016 w 1422362"/>
                <a:gd name="connsiteY15" fmla="*/ 516719 h 2257446"/>
                <a:gd name="connsiteX16" fmla="*/ 714846 w 1422362"/>
                <a:gd name="connsiteY16" fmla="*/ 904926 h 2257446"/>
                <a:gd name="connsiteX17" fmla="*/ 683174 w 1422362"/>
                <a:gd name="connsiteY17" fmla="*/ 125606 h 2257446"/>
                <a:gd name="connsiteX18" fmla="*/ 486275 w 1422362"/>
                <a:gd name="connsiteY18" fmla="*/ 165420 h 2257446"/>
                <a:gd name="connsiteX19" fmla="*/ 473286 w 1422362"/>
                <a:gd name="connsiteY19" fmla="*/ 1259226 h 2257446"/>
                <a:gd name="connsiteX20" fmla="*/ 338442 w 1422362"/>
                <a:gd name="connsiteY20" fmla="*/ 1205321 h 2257446"/>
                <a:gd name="connsiteX21" fmla="*/ 719 w 1422362"/>
                <a:gd name="connsiteY21" fmla="*/ 904644 h 2257446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73286 w 1422362"/>
                <a:gd name="connsiteY19" fmla="*/ 1255537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38442 w 1422362"/>
                <a:gd name="connsiteY20" fmla="*/ 1201632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719 w 1422362"/>
                <a:gd name="connsiteY0" fmla="*/ 900955 h 2253757"/>
                <a:gd name="connsiteX1" fmla="*/ 140932 w 1422362"/>
                <a:gd name="connsiteY1" fmla="*/ 1296729 h 2253757"/>
                <a:gd name="connsiteX2" fmla="*/ 309182 w 1422362"/>
                <a:gd name="connsiteY2" fmla="*/ 1655174 h 2253757"/>
                <a:gd name="connsiteX3" fmla="*/ 548773 w 1422362"/>
                <a:gd name="connsiteY3" fmla="*/ 1879748 h 2253757"/>
                <a:gd name="connsiteX4" fmla="*/ 582370 w 1422362"/>
                <a:gd name="connsiteY4" fmla="*/ 2240642 h 2253757"/>
                <a:gd name="connsiteX5" fmla="*/ 1253027 w 1422362"/>
                <a:gd name="connsiteY5" fmla="*/ 2253757 h 2253757"/>
                <a:gd name="connsiteX6" fmla="*/ 1262460 w 1422362"/>
                <a:gd name="connsiteY6" fmla="*/ 1930484 h 2253757"/>
                <a:gd name="connsiteX7" fmla="*/ 1421092 w 1422362"/>
                <a:gd name="connsiteY7" fmla="*/ 1069958 h 2253757"/>
                <a:gd name="connsiteX8" fmla="*/ 1369124 w 1422362"/>
                <a:gd name="connsiteY8" fmla="*/ 644162 h 2253757"/>
                <a:gd name="connsiteX9" fmla="*/ 1176719 w 1422362"/>
                <a:gd name="connsiteY9" fmla="*/ 612493 h 2253757"/>
                <a:gd name="connsiteX10" fmla="*/ 1168953 w 1422362"/>
                <a:gd name="connsiteY10" fmla="*/ 911472 h 2253757"/>
                <a:gd name="connsiteX11" fmla="*/ 1156855 w 1422362"/>
                <a:gd name="connsiteY11" fmla="*/ 600743 h 2253757"/>
                <a:gd name="connsiteX12" fmla="*/ 927050 w 1422362"/>
                <a:gd name="connsiteY12" fmla="*/ 558366 h 2253757"/>
                <a:gd name="connsiteX13" fmla="*/ 957315 w 1422362"/>
                <a:gd name="connsiteY13" fmla="*/ 887580 h 2253757"/>
                <a:gd name="connsiteX14" fmla="*/ 905990 w 1422362"/>
                <a:gd name="connsiteY14" fmla="*/ 557324 h 2253757"/>
                <a:gd name="connsiteX15" fmla="*/ 711016 w 1422362"/>
                <a:gd name="connsiteY15" fmla="*/ 513030 h 2253757"/>
                <a:gd name="connsiteX16" fmla="*/ 714846 w 1422362"/>
                <a:gd name="connsiteY16" fmla="*/ 901237 h 2253757"/>
                <a:gd name="connsiteX17" fmla="*/ 683174 w 1422362"/>
                <a:gd name="connsiteY17" fmla="*/ 121917 h 2253757"/>
                <a:gd name="connsiteX18" fmla="*/ 486275 w 1422362"/>
                <a:gd name="connsiteY18" fmla="*/ 161731 h 2253757"/>
                <a:gd name="connsiteX19" fmla="*/ 463637 w 1422362"/>
                <a:gd name="connsiteY19" fmla="*/ 1183173 h 2253757"/>
                <a:gd name="connsiteX20" fmla="*/ 304672 w 1422362"/>
                <a:gd name="connsiteY20" fmla="*/ 1148565 h 2253757"/>
                <a:gd name="connsiteX21" fmla="*/ 719 w 1422362"/>
                <a:gd name="connsiteY21" fmla="*/ 900955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436 w 1494443"/>
                <a:gd name="connsiteY0" fmla="*/ 886482 h 2253757"/>
                <a:gd name="connsiteX1" fmla="*/ 213013 w 1494443"/>
                <a:gd name="connsiteY1" fmla="*/ 1296729 h 2253757"/>
                <a:gd name="connsiteX2" fmla="*/ 381263 w 1494443"/>
                <a:gd name="connsiteY2" fmla="*/ 1655174 h 2253757"/>
                <a:gd name="connsiteX3" fmla="*/ 620854 w 1494443"/>
                <a:gd name="connsiteY3" fmla="*/ 1879748 h 2253757"/>
                <a:gd name="connsiteX4" fmla="*/ 654451 w 1494443"/>
                <a:gd name="connsiteY4" fmla="*/ 2240642 h 2253757"/>
                <a:gd name="connsiteX5" fmla="*/ 1325108 w 1494443"/>
                <a:gd name="connsiteY5" fmla="*/ 2253757 h 2253757"/>
                <a:gd name="connsiteX6" fmla="*/ 1334541 w 1494443"/>
                <a:gd name="connsiteY6" fmla="*/ 1930484 h 2253757"/>
                <a:gd name="connsiteX7" fmla="*/ 1493173 w 1494443"/>
                <a:gd name="connsiteY7" fmla="*/ 1069958 h 2253757"/>
                <a:gd name="connsiteX8" fmla="*/ 1441205 w 1494443"/>
                <a:gd name="connsiteY8" fmla="*/ 644162 h 2253757"/>
                <a:gd name="connsiteX9" fmla="*/ 1248800 w 1494443"/>
                <a:gd name="connsiteY9" fmla="*/ 612493 h 2253757"/>
                <a:gd name="connsiteX10" fmla="*/ 1241034 w 1494443"/>
                <a:gd name="connsiteY10" fmla="*/ 911472 h 2253757"/>
                <a:gd name="connsiteX11" fmla="*/ 1228936 w 1494443"/>
                <a:gd name="connsiteY11" fmla="*/ 600743 h 2253757"/>
                <a:gd name="connsiteX12" fmla="*/ 999131 w 1494443"/>
                <a:gd name="connsiteY12" fmla="*/ 558366 h 2253757"/>
                <a:gd name="connsiteX13" fmla="*/ 1029396 w 1494443"/>
                <a:gd name="connsiteY13" fmla="*/ 887580 h 2253757"/>
                <a:gd name="connsiteX14" fmla="*/ 978071 w 1494443"/>
                <a:gd name="connsiteY14" fmla="*/ 557324 h 2253757"/>
                <a:gd name="connsiteX15" fmla="*/ 783097 w 1494443"/>
                <a:gd name="connsiteY15" fmla="*/ 513030 h 2253757"/>
                <a:gd name="connsiteX16" fmla="*/ 786927 w 1494443"/>
                <a:gd name="connsiteY16" fmla="*/ 901237 h 2253757"/>
                <a:gd name="connsiteX17" fmla="*/ 755255 w 1494443"/>
                <a:gd name="connsiteY17" fmla="*/ 121917 h 2253757"/>
                <a:gd name="connsiteX18" fmla="*/ 558356 w 1494443"/>
                <a:gd name="connsiteY18" fmla="*/ 161731 h 2253757"/>
                <a:gd name="connsiteX19" fmla="*/ 535718 w 1494443"/>
                <a:gd name="connsiteY19" fmla="*/ 1183173 h 2253757"/>
                <a:gd name="connsiteX20" fmla="*/ 376753 w 1494443"/>
                <a:gd name="connsiteY20" fmla="*/ 1148565 h 2253757"/>
                <a:gd name="connsiteX21" fmla="*/ 436 w 1494443"/>
                <a:gd name="connsiteY21" fmla="*/ 886482 h 2253757"/>
                <a:gd name="connsiteX0" fmla="*/ 0 w 1494007"/>
                <a:gd name="connsiteY0" fmla="*/ 886482 h 2253757"/>
                <a:gd name="connsiteX1" fmla="*/ 212577 w 1494007"/>
                <a:gd name="connsiteY1" fmla="*/ 1296729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380827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240642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253757"/>
                <a:gd name="connsiteX1" fmla="*/ 202929 w 1494007"/>
                <a:gd name="connsiteY1" fmla="*/ 1320850 h 2253757"/>
                <a:gd name="connsiteX2" fmla="*/ 438719 w 1494007"/>
                <a:gd name="connsiteY2" fmla="*/ 1655174 h 2253757"/>
                <a:gd name="connsiteX3" fmla="*/ 620418 w 1494007"/>
                <a:gd name="connsiteY3" fmla="*/ 1879748 h 2253757"/>
                <a:gd name="connsiteX4" fmla="*/ 654015 w 1494007"/>
                <a:gd name="connsiteY4" fmla="*/ 2115210 h 2253757"/>
                <a:gd name="connsiteX5" fmla="*/ 1324672 w 1494007"/>
                <a:gd name="connsiteY5" fmla="*/ 2253757 h 2253757"/>
                <a:gd name="connsiteX6" fmla="*/ 1334105 w 1494007"/>
                <a:gd name="connsiteY6" fmla="*/ 1930484 h 2253757"/>
                <a:gd name="connsiteX7" fmla="*/ 1492737 w 1494007"/>
                <a:gd name="connsiteY7" fmla="*/ 1069958 h 2253757"/>
                <a:gd name="connsiteX8" fmla="*/ 1440769 w 1494007"/>
                <a:gd name="connsiteY8" fmla="*/ 644162 h 2253757"/>
                <a:gd name="connsiteX9" fmla="*/ 1248364 w 1494007"/>
                <a:gd name="connsiteY9" fmla="*/ 612493 h 2253757"/>
                <a:gd name="connsiteX10" fmla="*/ 1240598 w 1494007"/>
                <a:gd name="connsiteY10" fmla="*/ 911472 h 2253757"/>
                <a:gd name="connsiteX11" fmla="*/ 1228500 w 1494007"/>
                <a:gd name="connsiteY11" fmla="*/ 600743 h 2253757"/>
                <a:gd name="connsiteX12" fmla="*/ 998695 w 1494007"/>
                <a:gd name="connsiteY12" fmla="*/ 558366 h 2253757"/>
                <a:gd name="connsiteX13" fmla="*/ 1028960 w 1494007"/>
                <a:gd name="connsiteY13" fmla="*/ 887580 h 2253757"/>
                <a:gd name="connsiteX14" fmla="*/ 977635 w 1494007"/>
                <a:gd name="connsiteY14" fmla="*/ 557324 h 2253757"/>
                <a:gd name="connsiteX15" fmla="*/ 782661 w 1494007"/>
                <a:gd name="connsiteY15" fmla="*/ 513030 h 2253757"/>
                <a:gd name="connsiteX16" fmla="*/ 786491 w 1494007"/>
                <a:gd name="connsiteY16" fmla="*/ 901237 h 2253757"/>
                <a:gd name="connsiteX17" fmla="*/ 754819 w 1494007"/>
                <a:gd name="connsiteY17" fmla="*/ 121917 h 2253757"/>
                <a:gd name="connsiteX18" fmla="*/ 557920 w 1494007"/>
                <a:gd name="connsiteY18" fmla="*/ 161731 h 2253757"/>
                <a:gd name="connsiteX19" fmla="*/ 535282 w 1494007"/>
                <a:gd name="connsiteY19" fmla="*/ 1183173 h 2253757"/>
                <a:gd name="connsiteX20" fmla="*/ 376317 w 1494007"/>
                <a:gd name="connsiteY20" fmla="*/ 1148565 h 2253757"/>
                <a:gd name="connsiteX21" fmla="*/ 0 w 1494007"/>
                <a:gd name="connsiteY21" fmla="*/ 886482 h 2253757"/>
                <a:gd name="connsiteX0" fmla="*/ 0 w 1494007"/>
                <a:gd name="connsiteY0" fmla="*/ 886482 h 2147622"/>
                <a:gd name="connsiteX1" fmla="*/ 202929 w 1494007"/>
                <a:gd name="connsiteY1" fmla="*/ 1320850 h 2147622"/>
                <a:gd name="connsiteX2" fmla="*/ 438719 w 1494007"/>
                <a:gd name="connsiteY2" fmla="*/ 1655174 h 2147622"/>
                <a:gd name="connsiteX3" fmla="*/ 620418 w 1494007"/>
                <a:gd name="connsiteY3" fmla="*/ 1879748 h 2147622"/>
                <a:gd name="connsiteX4" fmla="*/ 654015 w 1494007"/>
                <a:gd name="connsiteY4" fmla="*/ 2115210 h 2147622"/>
                <a:gd name="connsiteX5" fmla="*/ 1339145 w 1494007"/>
                <a:gd name="connsiteY5" fmla="*/ 2147622 h 2147622"/>
                <a:gd name="connsiteX6" fmla="*/ 1334105 w 1494007"/>
                <a:gd name="connsiteY6" fmla="*/ 1930484 h 2147622"/>
                <a:gd name="connsiteX7" fmla="*/ 1492737 w 1494007"/>
                <a:gd name="connsiteY7" fmla="*/ 1069958 h 2147622"/>
                <a:gd name="connsiteX8" fmla="*/ 1440769 w 1494007"/>
                <a:gd name="connsiteY8" fmla="*/ 644162 h 2147622"/>
                <a:gd name="connsiteX9" fmla="*/ 1248364 w 1494007"/>
                <a:gd name="connsiteY9" fmla="*/ 612493 h 2147622"/>
                <a:gd name="connsiteX10" fmla="*/ 1240598 w 1494007"/>
                <a:gd name="connsiteY10" fmla="*/ 911472 h 2147622"/>
                <a:gd name="connsiteX11" fmla="*/ 1228500 w 1494007"/>
                <a:gd name="connsiteY11" fmla="*/ 600743 h 2147622"/>
                <a:gd name="connsiteX12" fmla="*/ 998695 w 1494007"/>
                <a:gd name="connsiteY12" fmla="*/ 558366 h 2147622"/>
                <a:gd name="connsiteX13" fmla="*/ 1028960 w 1494007"/>
                <a:gd name="connsiteY13" fmla="*/ 887580 h 2147622"/>
                <a:gd name="connsiteX14" fmla="*/ 977635 w 1494007"/>
                <a:gd name="connsiteY14" fmla="*/ 557324 h 2147622"/>
                <a:gd name="connsiteX15" fmla="*/ 782661 w 1494007"/>
                <a:gd name="connsiteY15" fmla="*/ 513030 h 2147622"/>
                <a:gd name="connsiteX16" fmla="*/ 786491 w 1494007"/>
                <a:gd name="connsiteY16" fmla="*/ 901237 h 2147622"/>
                <a:gd name="connsiteX17" fmla="*/ 754819 w 1494007"/>
                <a:gd name="connsiteY17" fmla="*/ 121917 h 2147622"/>
                <a:gd name="connsiteX18" fmla="*/ 557920 w 1494007"/>
                <a:gd name="connsiteY18" fmla="*/ 161731 h 2147622"/>
                <a:gd name="connsiteX19" fmla="*/ 535282 w 1494007"/>
                <a:gd name="connsiteY19" fmla="*/ 1183173 h 2147622"/>
                <a:gd name="connsiteX20" fmla="*/ 376317 w 1494007"/>
                <a:gd name="connsiteY20" fmla="*/ 1148565 h 2147622"/>
                <a:gd name="connsiteX21" fmla="*/ 0 w 1494007"/>
                <a:gd name="connsiteY21" fmla="*/ 886482 h 2147622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5282 w 1494007"/>
                <a:gd name="connsiteY19" fmla="*/ 1183173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01512 w 1494007"/>
                <a:gd name="connsiteY19" fmla="*/ 1192821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76317 w 1494007"/>
                <a:gd name="connsiteY20" fmla="*/ 1148565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494007"/>
                <a:gd name="connsiteY0" fmla="*/ 886482 h 2123500"/>
                <a:gd name="connsiteX1" fmla="*/ 202929 w 1494007"/>
                <a:gd name="connsiteY1" fmla="*/ 1320850 h 2123500"/>
                <a:gd name="connsiteX2" fmla="*/ 438719 w 1494007"/>
                <a:gd name="connsiteY2" fmla="*/ 1655174 h 2123500"/>
                <a:gd name="connsiteX3" fmla="*/ 620418 w 1494007"/>
                <a:gd name="connsiteY3" fmla="*/ 1879748 h 2123500"/>
                <a:gd name="connsiteX4" fmla="*/ 654015 w 1494007"/>
                <a:gd name="connsiteY4" fmla="*/ 2115210 h 2123500"/>
                <a:gd name="connsiteX5" fmla="*/ 1334321 w 1494007"/>
                <a:gd name="connsiteY5" fmla="*/ 2123500 h 2123500"/>
                <a:gd name="connsiteX6" fmla="*/ 1334105 w 1494007"/>
                <a:gd name="connsiteY6" fmla="*/ 1930484 h 2123500"/>
                <a:gd name="connsiteX7" fmla="*/ 1492737 w 1494007"/>
                <a:gd name="connsiteY7" fmla="*/ 1069958 h 2123500"/>
                <a:gd name="connsiteX8" fmla="*/ 1440769 w 1494007"/>
                <a:gd name="connsiteY8" fmla="*/ 644162 h 2123500"/>
                <a:gd name="connsiteX9" fmla="*/ 1248364 w 1494007"/>
                <a:gd name="connsiteY9" fmla="*/ 612493 h 2123500"/>
                <a:gd name="connsiteX10" fmla="*/ 1240598 w 1494007"/>
                <a:gd name="connsiteY10" fmla="*/ 911472 h 2123500"/>
                <a:gd name="connsiteX11" fmla="*/ 1228500 w 1494007"/>
                <a:gd name="connsiteY11" fmla="*/ 600743 h 2123500"/>
                <a:gd name="connsiteX12" fmla="*/ 998695 w 1494007"/>
                <a:gd name="connsiteY12" fmla="*/ 558366 h 2123500"/>
                <a:gd name="connsiteX13" fmla="*/ 1028960 w 1494007"/>
                <a:gd name="connsiteY13" fmla="*/ 887580 h 2123500"/>
                <a:gd name="connsiteX14" fmla="*/ 977635 w 1494007"/>
                <a:gd name="connsiteY14" fmla="*/ 557324 h 2123500"/>
                <a:gd name="connsiteX15" fmla="*/ 782661 w 1494007"/>
                <a:gd name="connsiteY15" fmla="*/ 513030 h 2123500"/>
                <a:gd name="connsiteX16" fmla="*/ 786491 w 1494007"/>
                <a:gd name="connsiteY16" fmla="*/ 901237 h 2123500"/>
                <a:gd name="connsiteX17" fmla="*/ 754819 w 1494007"/>
                <a:gd name="connsiteY17" fmla="*/ 121917 h 2123500"/>
                <a:gd name="connsiteX18" fmla="*/ 557920 w 1494007"/>
                <a:gd name="connsiteY18" fmla="*/ 161731 h 2123500"/>
                <a:gd name="connsiteX19" fmla="*/ 530458 w 1494007"/>
                <a:gd name="connsiteY19" fmla="*/ 1197645 h 2123500"/>
                <a:gd name="connsiteX20" fmla="*/ 395614 w 1494007"/>
                <a:gd name="connsiteY20" fmla="*/ 1153389 h 2123500"/>
                <a:gd name="connsiteX21" fmla="*/ 0 w 1494007"/>
                <a:gd name="connsiteY21" fmla="*/ 886482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23500"/>
                <a:gd name="connsiteX1" fmla="*/ 227051 w 1518129"/>
                <a:gd name="connsiteY1" fmla="*/ 1320850 h 2123500"/>
                <a:gd name="connsiteX2" fmla="*/ 462841 w 1518129"/>
                <a:gd name="connsiteY2" fmla="*/ 1655174 h 2123500"/>
                <a:gd name="connsiteX3" fmla="*/ 644540 w 1518129"/>
                <a:gd name="connsiteY3" fmla="*/ 1879748 h 2123500"/>
                <a:gd name="connsiteX4" fmla="*/ 678137 w 1518129"/>
                <a:gd name="connsiteY4" fmla="*/ 2115210 h 2123500"/>
                <a:gd name="connsiteX5" fmla="*/ 1358443 w 1518129"/>
                <a:gd name="connsiteY5" fmla="*/ 2123500 h 2123500"/>
                <a:gd name="connsiteX6" fmla="*/ 1358227 w 1518129"/>
                <a:gd name="connsiteY6" fmla="*/ 1930484 h 2123500"/>
                <a:gd name="connsiteX7" fmla="*/ 1516859 w 1518129"/>
                <a:gd name="connsiteY7" fmla="*/ 1069958 h 2123500"/>
                <a:gd name="connsiteX8" fmla="*/ 1464891 w 1518129"/>
                <a:gd name="connsiteY8" fmla="*/ 644162 h 2123500"/>
                <a:gd name="connsiteX9" fmla="*/ 1272486 w 1518129"/>
                <a:gd name="connsiteY9" fmla="*/ 612493 h 2123500"/>
                <a:gd name="connsiteX10" fmla="*/ 1264720 w 1518129"/>
                <a:gd name="connsiteY10" fmla="*/ 911472 h 2123500"/>
                <a:gd name="connsiteX11" fmla="*/ 1252622 w 1518129"/>
                <a:gd name="connsiteY11" fmla="*/ 600743 h 2123500"/>
                <a:gd name="connsiteX12" fmla="*/ 1022817 w 1518129"/>
                <a:gd name="connsiteY12" fmla="*/ 558366 h 2123500"/>
                <a:gd name="connsiteX13" fmla="*/ 1053082 w 1518129"/>
                <a:gd name="connsiteY13" fmla="*/ 887580 h 2123500"/>
                <a:gd name="connsiteX14" fmla="*/ 1001757 w 1518129"/>
                <a:gd name="connsiteY14" fmla="*/ 557324 h 2123500"/>
                <a:gd name="connsiteX15" fmla="*/ 806783 w 1518129"/>
                <a:gd name="connsiteY15" fmla="*/ 513030 h 2123500"/>
                <a:gd name="connsiteX16" fmla="*/ 810613 w 1518129"/>
                <a:gd name="connsiteY16" fmla="*/ 901237 h 2123500"/>
                <a:gd name="connsiteX17" fmla="*/ 778941 w 1518129"/>
                <a:gd name="connsiteY17" fmla="*/ 121917 h 2123500"/>
                <a:gd name="connsiteX18" fmla="*/ 582042 w 1518129"/>
                <a:gd name="connsiteY18" fmla="*/ 161731 h 2123500"/>
                <a:gd name="connsiteX19" fmla="*/ 554580 w 1518129"/>
                <a:gd name="connsiteY19" fmla="*/ 1197645 h 2123500"/>
                <a:gd name="connsiteX20" fmla="*/ 419736 w 1518129"/>
                <a:gd name="connsiteY20" fmla="*/ 1153389 h 2123500"/>
                <a:gd name="connsiteX21" fmla="*/ 0 w 1518129"/>
                <a:gd name="connsiteY21" fmla="*/ 891306 h 2123500"/>
                <a:gd name="connsiteX0" fmla="*/ 0 w 1518129"/>
                <a:gd name="connsiteY0" fmla="*/ 891306 h 2133149"/>
                <a:gd name="connsiteX1" fmla="*/ 227051 w 1518129"/>
                <a:gd name="connsiteY1" fmla="*/ 1320850 h 2133149"/>
                <a:gd name="connsiteX2" fmla="*/ 462841 w 1518129"/>
                <a:gd name="connsiteY2" fmla="*/ 1655174 h 2133149"/>
                <a:gd name="connsiteX3" fmla="*/ 644540 w 1518129"/>
                <a:gd name="connsiteY3" fmla="*/ 1879748 h 2133149"/>
                <a:gd name="connsiteX4" fmla="*/ 678137 w 1518129"/>
                <a:gd name="connsiteY4" fmla="*/ 2115210 h 2133149"/>
                <a:gd name="connsiteX5" fmla="*/ 1348794 w 1518129"/>
                <a:gd name="connsiteY5" fmla="*/ 2133149 h 2133149"/>
                <a:gd name="connsiteX6" fmla="*/ 1358227 w 1518129"/>
                <a:gd name="connsiteY6" fmla="*/ 1930484 h 2133149"/>
                <a:gd name="connsiteX7" fmla="*/ 1516859 w 1518129"/>
                <a:gd name="connsiteY7" fmla="*/ 1069958 h 2133149"/>
                <a:gd name="connsiteX8" fmla="*/ 1464891 w 1518129"/>
                <a:gd name="connsiteY8" fmla="*/ 644162 h 2133149"/>
                <a:gd name="connsiteX9" fmla="*/ 1272486 w 1518129"/>
                <a:gd name="connsiteY9" fmla="*/ 612493 h 2133149"/>
                <a:gd name="connsiteX10" fmla="*/ 1264720 w 1518129"/>
                <a:gd name="connsiteY10" fmla="*/ 911472 h 2133149"/>
                <a:gd name="connsiteX11" fmla="*/ 1252622 w 1518129"/>
                <a:gd name="connsiteY11" fmla="*/ 600743 h 2133149"/>
                <a:gd name="connsiteX12" fmla="*/ 1022817 w 1518129"/>
                <a:gd name="connsiteY12" fmla="*/ 558366 h 2133149"/>
                <a:gd name="connsiteX13" fmla="*/ 1053082 w 1518129"/>
                <a:gd name="connsiteY13" fmla="*/ 887580 h 2133149"/>
                <a:gd name="connsiteX14" fmla="*/ 1001757 w 1518129"/>
                <a:gd name="connsiteY14" fmla="*/ 557324 h 2133149"/>
                <a:gd name="connsiteX15" fmla="*/ 806783 w 1518129"/>
                <a:gd name="connsiteY15" fmla="*/ 513030 h 2133149"/>
                <a:gd name="connsiteX16" fmla="*/ 810613 w 1518129"/>
                <a:gd name="connsiteY16" fmla="*/ 901237 h 2133149"/>
                <a:gd name="connsiteX17" fmla="*/ 778941 w 1518129"/>
                <a:gd name="connsiteY17" fmla="*/ 121917 h 2133149"/>
                <a:gd name="connsiteX18" fmla="*/ 582042 w 1518129"/>
                <a:gd name="connsiteY18" fmla="*/ 161731 h 2133149"/>
                <a:gd name="connsiteX19" fmla="*/ 554580 w 1518129"/>
                <a:gd name="connsiteY19" fmla="*/ 1197645 h 2133149"/>
                <a:gd name="connsiteX20" fmla="*/ 419736 w 1518129"/>
                <a:gd name="connsiteY20" fmla="*/ 1153389 h 2133149"/>
                <a:gd name="connsiteX21" fmla="*/ 0 w 1518129"/>
                <a:gd name="connsiteY21" fmla="*/ 891306 h 2133149"/>
                <a:gd name="connsiteX0" fmla="*/ 0 w 1518129"/>
                <a:gd name="connsiteY0" fmla="*/ 891306 h 2115210"/>
                <a:gd name="connsiteX1" fmla="*/ 227051 w 1518129"/>
                <a:gd name="connsiteY1" fmla="*/ 1320850 h 2115210"/>
                <a:gd name="connsiteX2" fmla="*/ 462841 w 1518129"/>
                <a:gd name="connsiteY2" fmla="*/ 1655174 h 2115210"/>
                <a:gd name="connsiteX3" fmla="*/ 644540 w 1518129"/>
                <a:gd name="connsiteY3" fmla="*/ 1879748 h 2115210"/>
                <a:gd name="connsiteX4" fmla="*/ 678137 w 1518129"/>
                <a:gd name="connsiteY4" fmla="*/ 2115210 h 2115210"/>
                <a:gd name="connsiteX5" fmla="*/ 1339145 w 1518129"/>
                <a:gd name="connsiteY5" fmla="*/ 2113852 h 2115210"/>
                <a:gd name="connsiteX6" fmla="*/ 1358227 w 1518129"/>
                <a:gd name="connsiteY6" fmla="*/ 1930484 h 2115210"/>
                <a:gd name="connsiteX7" fmla="*/ 1516859 w 1518129"/>
                <a:gd name="connsiteY7" fmla="*/ 1069958 h 2115210"/>
                <a:gd name="connsiteX8" fmla="*/ 1464891 w 1518129"/>
                <a:gd name="connsiteY8" fmla="*/ 644162 h 2115210"/>
                <a:gd name="connsiteX9" fmla="*/ 1272486 w 1518129"/>
                <a:gd name="connsiteY9" fmla="*/ 612493 h 2115210"/>
                <a:gd name="connsiteX10" fmla="*/ 1264720 w 1518129"/>
                <a:gd name="connsiteY10" fmla="*/ 911472 h 2115210"/>
                <a:gd name="connsiteX11" fmla="*/ 1252622 w 1518129"/>
                <a:gd name="connsiteY11" fmla="*/ 600743 h 2115210"/>
                <a:gd name="connsiteX12" fmla="*/ 1022817 w 1518129"/>
                <a:gd name="connsiteY12" fmla="*/ 558366 h 2115210"/>
                <a:gd name="connsiteX13" fmla="*/ 1053082 w 1518129"/>
                <a:gd name="connsiteY13" fmla="*/ 887580 h 2115210"/>
                <a:gd name="connsiteX14" fmla="*/ 1001757 w 1518129"/>
                <a:gd name="connsiteY14" fmla="*/ 557324 h 2115210"/>
                <a:gd name="connsiteX15" fmla="*/ 806783 w 1518129"/>
                <a:gd name="connsiteY15" fmla="*/ 513030 h 2115210"/>
                <a:gd name="connsiteX16" fmla="*/ 810613 w 1518129"/>
                <a:gd name="connsiteY16" fmla="*/ 901237 h 2115210"/>
                <a:gd name="connsiteX17" fmla="*/ 778941 w 1518129"/>
                <a:gd name="connsiteY17" fmla="*/ 121917 h 2115210"/>
                <a:gd name="connsiteX18" fmla="*/ 582042 w 1518129"/>
                <a:gd name="connsiteY18" fmla="*/ 161731 h 2115210"/>
                <a:gd name="connsiteX19" fmla="*/ 554580 w 1518129"/>
                <a:gd name="connsiteY19" fmla="*/ 1197645 h 2115210"/>
                <a:gd name="connsiteX20" fmla="*/ 419736 w 1518129"/>
                <a:gd name="connsiteY20" fmla="*/ 1153389 h 2115210"/>
                <a:gd name="connsiteX21" fmla="*/ 0 w 1518129"/>
                <a:gd name="connsiteY21" fmla="*/ 891306 h 2115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8129" h="2115210">
                  <a:moveTo>
                    <a:pt x="0" y="891306"/>
                  </a:moveTo>
                  <a:cubicBezTo>
                    <a:pt x="124742" y="1042097"/>
                    <a:pt x="180313" y="1188925"/>
                    <a:pt x="227051" y="1320850"/>
                  </a:cubicBezTo>
                  <a:cubicBezTo>
                    <a:pt x="283134" y="1440332"/>
                    <a:pt x="360533" y="1506746"/>
                    <a:pt x="462841" y="1655174"/>
                  </a:cubicBezTo>
                  <a:cubicBezTo>
                    <a:pt x="565096" y="1757587"/>
                    <a:pt x="604529" y="1837560"/>
                    <a:pt x="644540" y="1879748"/>
                  </a:cubicBezTo>
                  <a:cubicBezTo>
                    <a:pt x="721823" y="1966655"/>
                    <a:pt x="679875" y="2008729"/>
                    <a:pt x="678137" y="2115210"/>
                  </a:cubicBezTo>
                  <a:lnTo>
                    <a:pt x="1339145" y="2113852"/>
                  </a:lnTo>
                  <a:cubicBezTo>
                    <a:pt x="1324322" y="2047548"/>
                    <a:pt x="1303318" y="2034201"/>
                    <a:pt x="1358227" y="1930484"/>
                  </a:cubicBezTo>
                  <a:cubicBezTo>
                    <a:pt x="1521981" y="1634855"/>
                    <a:pt x="1516858" y="1179685"/>
                    <a:pt x="1516859" y="1069958"/>
                  </a:cubicBezTo>
                  <a:cubicBezTo>
                    <a:pt x="1522576" y="857179"/>
                    <a:pt x="1509640" y="720406"/>
                    <a:pt x="1464891" y="644162"/>
                  </a:cubicBezTo>
                  <a:cubicBezTo>
                    <a:pt x="1396021" y="572742"/>
                    <a:pt x="1370976" y="579197"/>
                    <a:pt x="1272486" y="612493"/>
                  </a:cubicBezTo>
                  <a:cubicBezTo>
                    <a:pt x="1306205" y="707004"/>
                    <a:pt x="1275123" y="829781"/>
                    <a:pt x="1264720" y="911472"/>
                  </a:cubicBezTo>
                  <a:cubicBezTo>
                    <a:pt x="1250153" y="907906"/>
                    <a:pt x="1292939" y="659594"/>
                    <a:pt x="1252622" y="600743"/>
                  </a:cubicBezTo>
                  <a:cubicBezTo>
                    <a:pt x="1202656" y="541892"/>
                    <a:pt x="1107533" y="508148"/>
                    <a:pt x="1022817" y="558366"/>
                  </a:cubicBezTo>
                  <a:cubicBezTo>
                    <a:pt x="1086811" y="668103"/>
                    <a:pt x="1058849" y="793697"/>
                    <a:pt x="1053082" y="887580"/>
                  </a:cubicBezTo>
                  <a:cubicBezTo>
                    <a:pt x="1041532" y="883386"/>
                    <a:pt x="1071753" y="653519"/>
                    <a:pt x="1001757" y="557324"/>
                  </a:cubicBezTo>
                  <a:cubicBezTo>
                    <a:pt x="946234" y="504548"/>
                    <a:pt x="915026" y="504758"/>
                    <a:pt x="806783" y="513030"/>
                  </a:cubicBezTo>
                  <a:cubicBezTo>
                    <a:pt x="816055" y="653003"/>
                    <a:pt x="822837" y="732256"/>
                    <a:pt x="810613" y="901237"/>
                  </a:cubicBezTo>
                  <a:cubicBezTo>
                    <a:pt x="782414" y="451352"/>
                    <a:pt x="784675" y="276900"/>
                    <a:pt x="778941" y="121917"/>
                  </a:cubicBezTo>
                  <a:cubicBezTo>
                    <a:pt x="774616" y="-32693"/>
                    <a:pt x="569584" y="-61779"/>
                    <a:pt x="582042" y="161731"/>
                  </a:cubicBezTo>
                  <a:cubicBezTo>
                    <a:pt x="570378" y="380417"/>
                    <a:pt x="623442" y="1132875"/>
                    <a:pt x="554580" y="1197645"/>
                  </a:cubicBezTo>
                  <a:cubicBezTo>
                    <a:pt x="495024" y="1230412"/>
                    <a:pt x="496393" y="1222363"/>
                    <a:pt x="419736" y="1153389"/>
                  </a:cubicBezTo>
                  <a:cubicBezTo>
                    <a:pt x="331744" y="1046414"/>
                    <a:pt x="197603" y="767201"/>
                    <a:pt x="0" y="89130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1">
                <a:solidFill>
                  <a:schemeClr val="tx1"/>
                </a:solidFill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86237614-27E4-4E44-AB53-441F724A66AE}"/>
                </a:ext>
              </a:extLst>
            </p:cNvPr>
            <p:cNvGrpSpPr/>
            <p:nvPr/>
          </p:nvGrpSpPr>
          <p:grpSpPr>
            <a:xfrm rot="5400000">
              <a:off x="-91119" y="4126341"/>
              <a:ext cx="1048447" cy="872955"/>
              <a:chOff x="967066" y="4263648"/>
              <a:chExt cx="670418" cy="1251022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F8683E0C-15A4-46D0-831E-ED181CF631FA}"/>
                  </a:ext>
                </a:extLst>
              </p:cNvPr>
              <p:cNvSpPr/>
              <p:nvPr/>
            </p:nvSpPr>
            <p:spPr>
              <a:xfrm rot="16200000">
                <a:off x="1080146" y="4196080"/>
                <a:ext cx="457516" cy="592652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E9E7157D-D83F-4008-BAFC-FA76DE72D77D}"/>
                  </a:ext>
                </a:extLst>
              </p:cNvPr>
              <p:cNvSpPr/>
              <p:nvPr/>
            </p:nvSpPr>
            <p:spPr>
              <a:xfrm rot="16200000">
                <a:off x="858794" y="4735980"/>
                <a:ext cx="886962" cy="67041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0DE9AD26-98EC-40BE-9800-996D158CCCFA}"/>
              </a:ext>
            </a:extLst>
          </p:cNvPr>
          <p:cNvGrpSpPr/>
          <p:nvPr/>
        </p:nvGrpSpPr>
        <p:grpSpPr>
          <a:xfrm>
            <a:off x="3247127" y="4790218"/>
            <a:ext cx="988129" cy="1844268"/>
            <a:chOff x="3501573" y="3178068"/>
            <a:chExt cx="1340594" cy="2737840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4F36E36-9A24-4B09-A668-5E5753E9DE57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41A5099-16D7-42D1-B168-23F80F5F9400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35EFE41-2D05-4431-8EC1-5968CE80DE39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E9D184BC-DD4D-4919-9D63-F90BA0FD2103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E2DC3A3-2F7E-496E-9ACD-93677BBFFA3D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4103E2E-5EFB-42EB-BE6E-772DA583A085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A6156B2-2DA5-4312-BBC7-23C8FEAA3193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1FD9DCD8-FEE0-4BCA-8559-04433AE444A0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2B22222-C232-4707-B2C1-930D458345DF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17B9510-DB9B-4F7B-8B88-B3F1D85F5A1A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638EFEDB-E63E-441A-BB6B-D87BF6DD7A4A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4B6B7A6D-A6CD-4CFC-A088-83AD98176BF2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50DACCF5-4277-4D47-9260-9B231285526D}"/>
              </a:ext>
            </a:extLst>
          </p:cNvPr>
          <p:cNvGrpSpPr/>
          <p:nvPr/>
        </p:nvGrpSpPr>
        <p:grpSpPr>
          <a:xfrm>
            <a:off x="4815793" y="4775859"/>
            <a:ext cx="2950989" cy="1777107"/>
            <a:chOff x="4098364" y="1571764"/>
            <a:chExt cx="7301609" cy="4397082"/>
          </a:xfrm>
        </p:grpSpPr>
        <p:grpSp>
          <p:nvGrpSpPr>
            <p:cNvPr id="54" name="Graphic 55">
              <a:extLst>
                <a:ext uri="{FF2B5EF4-FFF2-40B4-BE49-F238E27FC236}">
                  <a16:creationId xmlns:a16="http://schemas.microsoft.com/office/drawing/2014/main" id="{C6A348CC-87AE-4B00-B02A-4EBC469E30DD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FB8C5B08-A7D9-4BC0-857B-C820C9C1DE1F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4D2D3122-C7DF-4A62-A10C-044AC1064A0C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55F9786C-03AA-4361-B8B3-A9DD55FE4994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99AD6E9-3B71-41E1-A14E-21F2F9BB05F4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A7EBC20B-908C-46DC-A95C-F92F52C0053B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1D279F42-D5D2-46CA-A806-C298791DA5D0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CD650435-A068-4599-8E8B-A866D64B195F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3DA23AEF-39D8-4943-90D7-DB2A3259F6E6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CC220AE7-9254-4918-8929-74AE4072CF90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8610B451-8D01-4DE1-AABE-5BAB6D216453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CD663B3-3FAF-428B-900D-128AFD56A19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985A6280-62ED-4C4E-9AE5-231E0F58025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FCA755E-20F2-4E5F-97EF-A0D29504C1AB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D9BF787-E9FD-45C2-8699-CC4D18319623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59007C5-F4E6-4624-B28D-97D41596E091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0EF9EC2D-32F5-4BF5-A6D8-4A3F22B801C2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DF627FD7-DCD0-4CEC-8EDE-BD7067A7092D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2BA0887E-096F-479F-B84F-EFA556DF7E28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2957B547-4369-4DC0-A571-749E1113011E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" name="Rectangle 77">
                <a:extLst>
                  <a:ext uri="{FF2B5EF4-FFF2-40B4-BE49-F238E27FC236}">
                    <a16:creationId xmlns:a16="http://schemas.microsoft.com/office/drawing/2014/main" id="{5898A6EC-8DA0-47B2-8DB9-4739DC7E0469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14A24662-B87D-4D7B-9347-0B24CE6A565B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447A7C6C-B436-4F62-B65F-741320C6F540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AFE8597B-1569-4162-A310-912D853129F4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" name="Oval 73">
                <a:extLst>
                  <a:ext uri="{FF2B5EF4-FFF2-40B4-BE49-F238E27FC236}">
                    <a16:creationId xmlns:a16="http://schemas.microsoft.com/office/drawing/2014/main" id="{069C863A-B1AD-4F76-9B56-493EE3BD278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C839B9FA-B992-4054-9CE7-BC17EA366412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BCA96942-089B-49FE-85D6-10C6D6B6F8C3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5B116FA-DF78-4D5C-9B8B-918D6794E3E9}"/>
              </a:ext>
            </a:extLst>
          </p:cNvPr>
          <p:cNvGrpSpPr/>
          <p:nvPr/>
        </p:nvGrpSpPr>
        <p:grpSpPr>
          <a:xfrm>
            <a:off x="8352468" y="5229028"/>
            <a:ext cx="1435315" cy="1261931"/>
            <a:chOff x="3983887" y="4061275"/>
            <a:chExt cx="2122406" cy="186602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7EDC652D-2B8B-4877-9A03-732ED8E4C0DE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5" name="Freeform 15">
                <a:extLst>
                  <a:ext uri="{FF2B5EF4-FFF2-40B4-BE49-F238E27FC236}">
                    <a16:creationId xmlns:a16="http://schemas.microsoft.com/office/drawing/2014/main" id="{990D8054-1B0D-42C1-A98D-46C3EA45486E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6" name="Rectangle 22">
                <a:extLst>
                  <a:ext uri="{FF2B5EF4-FFF2-40B4-BE49-F238E27FC236}">
                    <a16:creationId xmlns:a16="http://schemas.microsoft.com/office/drawing/2014/main" id="{DE12ABC0-6F33-4A67-B3FF-8D68FEF03810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B82C7CF0-F921-4714-AF84-56BEAA41CC5A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3" name="Freeform 18">
                <a:extLst>
                  <a:ext uri="{FF2B5EF4-FFF2-40B4-BE49-F238E27FC236}">
                    <a16:creationId xmlns:a16="http://schemas.microsoft.com/office/drawing/2014/main" id="{CC447F76-DA58-4828-9FC2-4295F9485F5A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4" name="Freeform 19">
                <a:extLst>
                  <a:ext uri="{FF2B5EF4-FFF2-40B4-BE49-F238E27FC236}">
                    <a16:creationId xmlns:a16="http://schemas.microsoft.com/office/drawing/2014/main" id="{B6760C22-509E-4905-9135-C81CB4208E4F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6E44D967-D7D5-499A-8F4C-FB70C082F537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Freeform 21">
                <a:extLst>
                  <a:ext uri="{FF2B5EF4-FFF2-40B4-BE49-F238E27FC236}">
                    <a16:creationId xmlns:a16="http://schemas.microsoft.com/office/drawing/2014/main" id="{E50D6C3A-48E0-4281-B031-3F990C2CAEE9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2" name="Rectangle 22">
                <a:extLst>
                  <a:ext uri="{FF2B5EF4-FFF2-40B4-BE49-F238E27FC236}">
                    <a16:creationId xmlns:a16="http://schemas.microsoft.com/office/drawing/2014/main" id="{ADF0C84A-8F21-4267-B82E-C4B0F00F467A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0C415919-433D-4380-BB02-440DD31D614D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9" name="Freeform 24">
                <a:extLst>
                  <a:ext uri="{FF2B5EF4-FFF2-40B4-BE49-F238E27FC236}">
                    <a16:creationId xmlns:a16="http://schemas.microsoft.com/office/drawing/2014/main" id="{857E28F4-93B5-4AB3-B643-BCB9583B0AA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90" name="Rectangle 22">
                <a:extLst>
                  <a:ext uri="{FF2B5EF4-FFF2-40B4-BE49-F238E27FC236}">
                    <a16:creationId xmlns:a16="http://schemas.microsoft.com/office/drawing/2014/main" id="{A36523D8-E1CA-487A-8CBD-428DBA0C5D7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689C4B-4307-4373-84A5-09EF6ADDAECA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87" name="Freeform 27">
                <a:extLst>
                  <a:ext uri="{FF2B5EF4-FFF2-40B4-BE49-F238E27FC236}">
                    <a16:creationId xmlns:a16="http://schemas.microsoft.com/office/drawing/2014/main" id="{DE515BEB-EC2E-4833-A06D-A53CD19358C0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88" name="Freeform 28">
                <a:extLst>
                  <a:ext uri="{FF2B5EF4-FFF2-40B4-BE49-F238E27FC236}">
                    <a16:creationId xmlns:a16="http://schemas.microsoft.com/office/drawing/2014/main" id="{68D258A4-5BD8-4ADD-965A-1201E02D3B2E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97" name="Freeform 2">
            <a:extLst>
              <a:ext uri="{FF2B5EF4-FFF2-40B4-BE49-F238E27FC236}">
                <a16:creationId xmlns:a16="http://schemas.microsoft.com/office/drawing/2014/main" id="{C49D7754-5060-4247-B3BA-4AE9D5BE58DA}"/>
              </a:ext>
            </a:extLst>
          </p:cNvPr>
          <p:cNvSpPr/>
          <p:nvPr/>
        </p:nvSpPr>
        <p:spPr>
          <a:xfrm>
            <a:off x="6349461" y="1249714"/>
            <a:ext cx="1417321" cy="2396406"/>
          </a:xfrm>
          <a:custGeom>
            <a:avLst/>
            <a:gdLst>
              <a:gd name="connsiteX0" fmla="*/ 811033 w 3490622"/>
              <a:gd name="connsiteY0" fmla="*/ 4778734 h 4778734"/>
              <a:gd name="connsiteX1" fmla="*/ 803081 w 3490622"/>
              <a:gd name="connsiteY1" fmla="*/ 4341412 h 4778734"/>
              <a:gd name="connsiteX2" fmla="*/ 437321 w 3490622"/>
              <a:gd name="connsiteY2" fmla="*/ 2313830 h 4778734"/>
              <a:gd name="connsiteX3" fmla="*/ 0 w 3490622"/>
              <a:gd name="connsiteY3" fmla="*/ 938254 h 4778734"/>
              <a:gd name="connsiteX4" fmla="*/ 747422 w 3490622"/>
              <a:gd name="connsiteY4" fmla="*/ 2019631 h 4778734"/>
              <a:gd name="connsiteX5" fmla="*/ 667909 w 3490622"/>
              <a:gd name="connsiteY5" fmla="*/ 182880 h 4778734"/>
              <a:gd name="connsiteX6" fmla="*/ 1264257 w 3490622"/>
              <a:gd name="connsiteY6" fmla="*/ 1804946 h 4778734"/>
              <a:gd name="connsiteX7" fmla="*/ 1407380 w 3490622"/>
              <a:gd name="connsiteY7" fmla="*/ 0 h 4778734"/>
              <a:gd name="connsiteX8" fmla="*/ 1757238 w 3490622"/>
              <a:gd name="connsiteY8" fmla="*/ 1868557 h 4778734"/>
              <a:gd name="connsiteX9" fmla="*/ 2456953 w 3490622"/>
              <a:gd name="connsiteY9" fmla="*/ 333955 h 4778734"/>
              <a:gd name="connsiteX10" fmla="*/ 2194560 w 3490622"/>
              <a:gd name="connsiteY10" fmla="*/ 2003729 h 4778734"/>
              <a:gd name="connsiteX11" fmla="*/ 2305878 w 3490622"/>
              <a:gd name="connsiteY11" fmla="*/ 2759103 h 4778734"/>
              <a:gd name="connsiteX12" fmla="*/ 2623930 w 3490622"/>
              <a:gd name="connsiteY12" fmla="*/ 2361537 h 4778734"/>
              <a:gd name="connsiteX13" fmla="*/ 3490622 w 3490622"/>
              <a:gd name="connsiteY13" fmla="*/ 2210463 h 4778734"/>
              <a:gd name="connsiteX14" fmla="*/ 2759102 w 3490622"/>
              <a:gd name="connsiteY14" fmla="*/ 2989690 h 4778734"/>
              <a:gd name="connsiteX15" fmla="*/ 2051436 w 3490622"/>
              <a:gd name="connsiteY15" fmla="*/ 4007457 h 4778734"/>
              <a:gd name="connsiteX16" fmla="*/ 2210462 w 3490622"/>
              <a:gd name="connsiteY16" fmla="*/ 4778734 h 4778734"/>
              <a:gd name="connsiteX17" fmla="*/ 811033 w 3490622"/>
              <a:gd name="connsiteY17" fmla="*/ 4778734 h 4778734"/>
              <a:gd name="connsiteX0" fmla="*/ 755374 w 3434963"/>
              <a:gd name="connsiteY0" fmla="*/ 4778734 h 4778734"/>
              <a:gd name="connsiteX1" fmla="*/ 747422 w 3434963"/>
              <a:gd name="connsiteY1" fmla="*/ 4341412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87179 w 3434963"/>
              <a:gd name="connsiteY1" fmla="*/ 426985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1995777 w 3434963"/>
              <a:gd name="connsiteY15" fmla="*/ 4007457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34963"/>
              <a:gd name="connsiteY0" fmla="*/ 4778734 h 4778734"/>
              <a:gd name="connsiteX1" fmla="*/ 795131 w 3434963"/>
              <a:gd name="connsiteY1" fmla="*/ 4142631 h 4778734"/>
              <a:gd name="connsiteX2" fmla="*/ 381662 w 3434963"/>
              <a:gd name="connsiteY2" fmla="*/ 2313830 h 4778734"/>
              <a:gd name="connsiteX3" fmla="*/ 0 w 3434963"/>
              <a:gd name="connsiteY3" fmla="*/ 1017767 h 4778734"/>
              <a:gd name="connsiteX4" fmla="*/ 691763 w 3434963"/>
              <a:gd name="connsiteY4" fmla="*/ 2019631 h 4778734"/>
              <a:gd name="connsiteX5" fmla="*/ 612250 w 3434963"/>
              <a:gd name="connsiteY5" fmla="*/ 182880 h 4778734"/>
              <a:gd name="connsiteX6" fmla="*/ 1208598 w 3434963"/>
              <a:gd name="connsiteY6" fmla="*/ 1804946 h 4778734"/>
              <a:gd name="connsiteX7" fmla="*/ 1351721 w 3434963"/>
              <a:gd name="connsiteY7" fmla="*/ 0 h 4778734"/>
              <a:gd name="connsiteX8" fmla="*/ 1701579 w 3434963"/>
              <a:gd name="connsiteY8" fmla="*/ 1868557 h 4778734"/>
              <a:gd name="connsiteX9" fmla="*/ 2401294 w 3434963"/>
              <a:gd name="connsiteY9" fmla="*/ 333955 h 4778734"/>
              <a:gd name="connsiteX10" fmla="*/ 2138901 w 3434963"/>
              <a:gd name="connsiteY10" fmla="*/ 2003729 h 4778734"/>
              <a:gd name="connsiteX11" fmla="*/ 2250219 w 3434963"/>
              <a:gd name="connsiteY11" fmla="*/ 2759103 h 4778734"/>
              <a:gd name="connsiteX12" fmla="*/ 2568271 w 3434963"/>
              <a:gd name="connsiteY12" fmla="*/ 2361537 h 4778734"/>
              <a:gd name="connsiteX13" fmla="*/ 3434963 w 3434963"/>
              <a:gd name="connsiteY13" fmla="*/ 2210463 h 4778734"/>
              <a:gd name="connsiteX14" fmla="*/ 2703443 w 3434963"/>
              <a:gd name="connsiteY14" fmla="*/ 2989690 h 4778734"/>
              <a:gd name="connsiteX15" fmla="*/ 2043485 w 3434963"/>
              <a:gd name="connsiteY15" fmla="*/ 4055165 h 4778734"/>
              <a:gd name="connsiteX16" fmla="*/ 2154803 w 3434963"/>
              <a:gd name="connsiteY16" fmla="*/ 4778734 h 4778734"/>
              <a:gd name="connsiteX17" fmla="*/ 755374 w 3434963"/>
              <a:gd name="connsiteY17" fmla="*/ 4778734 h 4778734"/>
              <a:gd name="connsiteX0" fmla="*/ 755374 w 3446514"/>
              <a:gd name="connsiteY0" fmla="*/ 4778734 h 4778734"/>
              <a:gd name="connsiteX1" fmla="*/ 795131 w 3446514"/>
              <a:gd name="connsiteY1" fmla="*/ 4142631 h 4778734"/>
              <a:gd name="connsiteX2" fmla="*/ 381662 w 3446514"/>
              <a:gd name="connsiteY2" fmla="*/ 2313830 h 4778734"/>
              <a:gd name="connsiteX3" fmla="*/ 0 w 3446514"/>
              <a:gd name="connsiteY3" fmla="*/ 1017767 h 4778734"/>
              <a:gd name="connsiteX4" fmla="*/ 691763 w 3446514"/>
              <a:gd name="connsiteY4" fmla="*/ 2019631 h 4778734"/>
              <a:gd name="connsiteX5" fmla="*/ 612250 w 3446514"/>
              <a:gd name="connsiteY5" fmla="*/ 182880 h 4778734"/>
              <a:gd name="connsiteX6" fmla="*/ 1208598 w 3446514"/>
              <a:gd name="connsiteY6" fmla="*/ 1804946 h 4778734"/>
              <a:gd name="connsiteX7" fmla="*/ 1351721 w 3446514"/>
              <a:gd name="connsiteY7" fmla="*/ 0 h 4778734"/>
              <a:gd name="connsiteX8" fmla="*/ 1701579 w 3446514"/>
              <a:gd name="connsiteY8" fmla="*/ 1868557 h 4778734"/>
              <a:gd name="connsiteX9" fmla="*/ 2401294 w 3446514"/>
              <a:gd name="connsiteY9" fmla="*/ 333955 h 4778734"/>
              <a:gd name="connsiteX10" fmla="*/ 2138901 w 3446514"/>
              <a:gd name="connsiteY10" fmla="*/ 2003729 h 4778734"/>
              <a:gd name="connsiteX11" fmla="*/ 2250219 w 3446514"/>
              <a:gd name="connsiteY11" fmla="*/ 2759103 h 4778734"/>
              <a:gd name="connsiteX12" fmla="*/ 2568271 w 3446514"/>
              <a:gd name="connsiteY12" fmla="*/ 2361537 h 4778734"/>
              <a:gd name="connsiteX13" fmla="*/ 3434963 w 3446514"/>
              <a:gd name="connsiteY13" fmla="*/ 2210463 h 4778734"/>
              <a:gd name="connsiteX14" fmla="*/ 2703443 w 3446514"/>
              <a:gd name="connsiteY14" fmla="*/ 2989690 h 4778734"/>
              <a:gd name="connsiteX15" fmla="*/ 2043485 w 3446514"/>
              <a:gd name="connsiteY15" fmla="*/ 4055165 h 4778734"/>
              <a:gd name="connsiteX16" fmla="*/ 2154803 w 3446514"/>
              <a:gd name="connsiteY16" fmla="*/ 4778734 h 4778734"/>
              <a:gd name="connsiteX17" fmla="*/ 755374 w 3446514"/>
              <a:gd name="connsiteY17" fmla="*/ 4778734 h 4778734"/>
              <a:gd name="connsiteX0" fmla="*/ 755374 w 3448610"/>
              <a:gd name="connsiteY0" fmla="*/ 4778734 h 4778734"/>
              <a:gd name="connsiteX1" fmla="*/ 795131 w 3448610"/>
              <a:gd name="connsiteY1" fmla="*/ 4142631 h 4778734"/>
              <a:gd name="connsiteX2" fmla="*/ 381662 w 3448610"/>
              <a:gd name="connsiteY2" fmla="*/ 2313830 h 4778734"/>
              <a:gd name="connsiteX3" fmla="*/ 0 w 3448610"/>
              <a:gd name="connsiteY3" fmla="*/ 1017767 h 4778734"/>
              <a:gd name="connsiteX4" fmla="*/ 691763 w 3448610"/>
              <a:gd name="connsiteY4" fmla="*/ 2019631 h 4778734"/>
              <a:gd name="connsiteX5" fmla="*/ 612250 w 3448610"/>
              <a:gd name="connsiteY5" fmla="*/ 182880 h 4778734"/>
              <a:gd name="connsiteX6" fmla="*/ 1208598 w 3448610"/>
              <a:gd name="connsiteY6" fmla="*/ 1804946 h 4778734"/>
              <a:gd name="connsiteX7" fmla="*/ 1351721 w 3448610"/>
              <a:gd name="connsiteY7" fmla="*/ 0 h 4778734"/>
              <a:gd name="connsiteX8" fmla="*/ 1701579 w 3448610"/>
              <a:gd name="connsiteY8" fmla="*/ 1868557 h 4778734"/>
              <a:gd name="connsiteX9" fmla="*/ 2401294 w 3448610"/>
              <a:gd name="connsiteY9" fmla="*/ 333955 h 4778734"/>
              <a:gd name="connsiteX10" fmla="*/ 2138901 w 3448610"/>
              <a:gd name="connsiteY10" fmla="*/ 2003729 h 4778734"/>
              <a:gd name="connsiteX11" fmla="*/ 2250219 w 3448610"/>
              <a:gd name="connsiteY11" fmla="*/ 2759103 h 4778734"/>
              <a:gd name="connsiteX12" fmla="*/ 2687541 w 3448610"/>
              <a:gd name="connsiteY12" fmla="*/ 2313829 h 4778734"/>
              <a:gd name="connsiteX13" fmla="*/ 3434963 w 3448610"/>
              <a:gd name="connsiteY13" fmla="*/ 2210463 h 4778734"/>
              <a:gd name="connsiteX14" fmla="*/ 2703443 w 3448610"/>
              <a:gd name="connsiteY14" fmla="*/ 2989690 h 4778734"/>
              <a:gd name="connsiteX15" fmla="*/ 2043485 w 3448610"/>
              <a:gd name="connsiteY15" fmla="*/ 4055165 h 4778734"/>
              <a:gd name="connsiteX16" fmla="*/ 2154803 w 3448610"/>
              <a:gd name="connsiteY16" fmla="*/ 4778734 h 4778734"/>
              <a:gd name="connsiteX17" fmla="*/ 755374 w 3448610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81662 w 3448452"/>
              <a:gd name="connsiteY2" fmla="*/ 2313830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755374 w 3448452"/>
              <a:gd name="connsiteY0" fmla="*/ 4778734 h 4778734"/>
              <a:gd name="connsiteX1" fmla="*/ 795131 w 3448452"/>
              <a:gd name="connsiteY1" fmla="*/ 4142631 h 4778734"/>
              <a:gd name="connsiteX2" fmla="*/ 357808 w 3448452"/>
              <a:gd name="connsiteY2" fmla="*/ 2321781 h 4778734"/>
              <a:gd name="connsiteX3" fmla="*/ 0 w 3448452"/>
              <a:gd name="connsiteY3" fmla="*/ 1017767 h 4778734"/>
              <a:gd name="connsiteX4" fmla="*/ 691763 w 3448452"/>
              <a:gd name="connsiteY4" fmla="*/ 2019631 h 4778734"/>
              <a:gd name="connsiteX5" fmla="*/ 612250 w 3448452"/>
              <a:gd name="connsiteY5" fmla="*/ 182880 h 4778734"/>
              <a:gd name="connsiteX6" fmla="*/ 1208598 w 3448452"/>
              <a:gd name="connsiteY6" fmla="*/ 1804946 h 4778734"/>
              <a:gd name="connsiteX7" fmla="*/ 1351721 w 3448452"/>
              <a:gd name="connsiteY7" fmla="*/ 0 h 4778734"/>
              <a:gd name="connsiteX8" fmla="*/ 1701579 w 3448452"/>
              <a:gd name="connsiteY8" fmla="*/ 1868557 h 4778734"/>
              <a:gd name="connsiteX9" fmla="*/ 2401294 w 3448452"/>
              <a:gd name="connsiteY9" fmla="*/ 333955 h 4778734"/>
              <a:gd name="connsiteX10" fmla="*/ 2138901 w 3448452"/>
              <a:gd name="connsiteY10" fmla="*/ 2003729 h 4778734"/>
              <a:gd name="connsiteX11" fmla="*/ 2250219 w 3448452"/>
              <a:gd name="connsiteY11" fmla="*/ 2759103 h 4778734"/>
              <a:gd name="connsiteX12" fmla="*/ 2687541 w 3448452"/>
              <a:gd name="connsiteY12" fmla="*/ 2313829 h 4778734"/>
              <a:gd name="connsiteX13" fmla="*/ 3434963 w 3448452"/>
              <a:gd name="connsiteY13" fmla="*/ 2210463 h 4778734"/>
              <a:gd name="connsiteX14" fmla="*/ 2703443 w 3448452"/>
              <a:gd name="connsiteY14" fmla="*/ 2989690 h 4778734"/>
              <a:gd name="connsiteX15" fmla="*/ 2043485 w 3448452"/>
              <a:gd name="connsiteY15" fmla="*/ 4055165 h 4778734"/>
              <a:gd name="connsiteX16" fmla="*/ 2154803 w 3448452"/>
              <a:gd name="connsiteY16" fmla="*/ 4778734 h 4778734"/>
              <a:gd name="connsiteX17" fmla="*/ 755374 w 3448452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687258 w 3523460"/>
              <a:gd name="connsiteY5" fmla="*/ 182880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83606 w 3523460"/>
              <a:gd name="connsiteY6" fmla="*/ 1804946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78734 h 4778734"/>
              <a:gd name="connsiteX1" fmla="*/ 870139 w 3523460"/>
              <a:gd name="connsiteY1" fmla="*/ 4142631 h 4778734"/>
              <a:gd name="connsiteX2" fmla="*/ 432816 w 3523460"/>
              <a:gd name="connsiteY2" fmla="*/ 2321781 h 4778734"/>
              <a:gd name="connsiteX3" fmla="*/ 75008 w 3523460"/>
              <a:gd name="connsiteY3" fmla="*/ 1017767 h 4778734"/>
              <a:gd name="connsiteX4" fmla="*/ 766771 w 3523460"/>
              <a:gd name="connsiteY4" fmla="*/ 2019631 h 4778734"/>
              <a:gd name="connsiteX5" fmla="*/ 711112 w 3523460"/>
              <a:gd name="connsiteY5" fmla="*/ 262393 h 4778734"/>
              <a:gd name="connsiteX6" fmla="*/ 1251801 w 3523460"/>
              <a:gd name="connsiteY6" fmla="*/ 1812897 h 4778734"/>
              <a:gd name="connsiteX7" fmla="*/ 1426729 w 3523460"/>
              <a:gd name="connsiteY7" fmla="*/ 0 h 4778734"/>
              <a:gd name="connsiteX8" fmla="*/ 1776587 w 3523460"/>
              <a:gd name="connsiteY8" fmla="*/ 1868557 h 4778734"/>
              <a:gd name="connsiteX9" fmla="*/ 2476302 w 3523460"/>
              <a:gd name="connsiteY9" fmla="*/ 333955 h 4778734"/>
              <a:gd name="connsiteX10" fmla="*/ 2213909 w 3523460"/>
              <a:gd name="connsiteY10" fmla="*/ 2003729 h 4778734"/>
              <a:gd name="connsiteX11" fmla="*/ 2325227 w 3523460"/>
              <a:gd name="connsiteY11" fmla="*/ 2759103 h 4778734"/>
              <a:gd name="connsiteX12" fmla="*/ 2762549 w 3523460"/>
              <a:gd name="connsiteY12" fmla="*/ 2313829 h 4778734"/>
              <a:gd name="connsiteX13" fmla="*/ 3509971 w 3523460"/>
              <a:gd name="connsiteY13" fmla="*/ 2210463 h 4778734"/>
              <a:gd name="connsiteX14" fmla="*/ 2778451 w 3523460"/>
              <a:gd name="connsiteY14" fmla="*/ 2989690 h 4778734"/>
              <a:gd name="connsiteX15" fmla="*/ 2118493 w 3523460"/>
              <a:gd name="connsiteY15" fmla="*/ 4055165 h 4778734"/>
              <a:gd name="connsiteX16" fmla="*/ 2229811 w 3523460"/>
              <a:gd name="connsiteY16" fmla="*/ 4778734 h 4778734"/>
              <a:gd name="connsiteX17" fmla="*/ 830382 w 3523460"/>
              <a:gd name="connsiteY17" fmla="*/ 4778734 h 4778734"/>
              <a:gd name="connsiteX0" fmla="*/ 830382 w 3523460"/>
              <a:gd name="connsiteY0" fmla="*/ 4731026 h 4731026"/>
              <a:gd name="connsiteX1" fmla="*/ 870139 w 3523460"/>
              <a:gd name="connsiteY1" fmla="*/ 4094923 h 4731026"/>
              <a:gd name="connsiteX2" fmla="*/ 432816 w 3523460"/>
              <a:gd name="connsiteY2" fmla="*/ 2274073 h 4731026"/>
              <a:gd name="connsiteX3" fmla="*/ 75008 w 3523460"/>
              <a:gd name="connsiteY3" fmla="*/ 970059 h 4731026"/>
              <a:gd name="connsiteX4" fmla="*/ 766771 w 3523460"/>
              <a:gd name="connsiteY4" fmla="*/ 1971923 h 4731026"/>
              <a:gd name="connsiteX5" fmla="*/ 711112 w 3523460"/>
              <a:gd name="connsiteY5" fmla="*/ 214685 h 4731026"/>
              <a:gd name="connsiteX6" fmla="*/ 1251801 w 3523460"/>
              <a:gd name="connsiteY6" fmla="*/ 1765189 h 4731026"/>
              <a:gd name="connsiteX7" fmla="*/ 1458534 w 3523460"/>
              <a:gd name="connsiteY7" fmla="*/ 0 h 4731026"/>
              <a:gd name="connsiteX8" fmla="*/ 1776587 w 3523460"/>
              <a:gd name="connsiteY8" fmla="*/ 1820849 h 4731026"/>
              <a:gd name="connsiteX9" fmla="*/ 2476302 w 3523460"/>
              <a:gd name="connsiteY9" fmla="*/ 286247 h 4731026"/>
              <a:gd name="connsiteX10" fmla="*/ 2213909 w 3523460"/>
              <a:gd name="connsiteY10" fmla="*/ 1956021 h 4731026"/>
              <a:gd name="connsiteX11" fmla="*/ 2325227 w 3523460"/>
              <a:gd name="connsiteY11" fmla="*/ 2711395 h 4731026"/>
              <a:gd name="connsiteX12" fmla="*/ 2762549 w 3523460"/>
              <a:gd name="connsiteY12" fmla="*/ 2266121 h 4731026"/>
              <a:gd name="connsiteX13" fmla="*/ 3509971 w 3523460"/>
              <a:gd name="connsiteY13" fmla="*/ 2162755 h 4731026"/>
              <a:gd name="connsiteX14" fmla="*/ 2778451 w 3523460"/>
              <a:gd name="connsiteY14" fmla="*/ 2941982 h 4731026"/>
              <a:gd name="connsiteX15" fmla="*/ 2118493 w 3523460"/>
              <a:gd name="connsiteY15" fmla="*/ 4007457 h 4731026"/>
              <a:gd name="connsiteX16" fmla="*/ 2229811 w 3523460"/>
              <a:gd name="connsiteY16" fmla="*/ 4731026 h 4731026"/>
              <a:gd name="connsiteX17" fmla="*/ 830382 w 3523460"/>
              <a:gd name="connsiteY17" fmla="*/ 4731026 h 473102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76302 w 3523460"/>
              <a:gd name="connsiteY9" fmla="*/ 286597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13909 w 3523460"/>
              <a:gd name="connsiteY10" fmla="*/ 195637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76587 w 3523460"/>
              <a:gd name="connsiteY8" fmla="*/ 1821199 h 4731376"/>
              <a:gd name="connsiteX9" fmla="*/ 2492205 w 3523460"/>
              <a:gd name="connsiteY9" fmla="*/ 334305 h 4731376"/>
              <a:gd name="connsiteX10" fmla="*/ 2221860 w 3523460"/>
              <a:gd name="connsiteY10" fmla="*/ 2012031 h 4731376"/>
              <a:gd name="connsiteX11" fmla="*/ 2325227 w 3523460"/>
              <a:gd name="connsiteY11" fmla="*/ 2711745 h 4731376"/>
              <a:gd name="connsiteX12" fmla="*/ 2762549 w 3523460"/>
              <a:gd name="connsiteY12" fmla="*/ 2266471 h 4731376"/>
              <a:gd name="connsiteX13" fmla="*/ 3509971 w 3523460"/>
              <a:gd name="connsiteY13" fmla="*/ 2163105 h 4731376"/>
              <a:gd name="connsiteX14" fmla="*/ 2778451 w 3523460"/>
              <a:gd name="connsiteY14" fmla="*/ 2942332 h 4731376"/>
              <a:gd name="connsiteX15" fmla="*/ 2118493 w 3523460"/>
              <a:gd name="connsiteY15" fmla="*/ 4007807 h 4731376"/>
              <a:gd name="connsiteX16" fmla="*/ 2229811 w 3523460"/>
              <a:gd name="connsiteY16" fmla="*/ 4731376 h 4731376"/>
              <a:gd name="connsiteX17" fmla="*/ 830382 w 3523460"/>
              <a:gd name="connsiteY17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776587 w 3523460"/>
              <a:gd name="connsiteY9" fmla="*/ 1821199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673219 w 3523460"/>
              <a:gd name="connsiteY8" fmla="*/ 1757587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51801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275655 w 3523460"/>
              <a:gd name="connsiteY6" fmla="*/ 1765539 h 4731376"/>
              <a:gd name="connsiteX7" fmla="*/ 1458534 w 3523460"/>
              <a:gd name="connsiteY7" fmla="*/ 350 h 4731376"/>
              <a:gd name="connsiteX8" fmla="*/ 1705024 w 3523460"/>
              <a:gd name="connsiteY8" fmla="*/ 1813246 h 4731376"/>
              <a:gd name="connsiteX9" fmla="*/ 1808393 w 3523460"/>
              <a:gd name="connsiteY9" fmla="*/ 1868907 h 4731376"/>
              <a:gd name="connsiteX10" fmla="*/ 2492205 w 3523460"/>
              <a:gd name="connsiteY10" fmla="*/ 334305 h 4731376"/>
              <a:gd name="connsiteX11" fmla="*/ 2221860 w 3523460"/>
              <a:gd name="connsiteY11" fmla="*/ 2012031 h 4731376"/>
              <a:gd name="connsiteX12" fmla="*/ 2325227 w 3523460"/>
              <a:gd name="connsiteY12" fmla="*/ 2711745 h 4731376"/>
              <a:gd name="connsiteX13" fmla="*/ 2762549 w 3523460"/>
              <a:gd name="connsiteY13" fmla="*/ 2266471 h 4731376"/>
              <a:gd name="connsiteX14" fmla="*/ 3509971 w 3523460"/>
              <a:gd name="connsiteY14" fmla="*/ 2163105 h 4731376"/>
              <a:gd name="connsiteX15" fmla="*/ 2778451 w 3523460"/>
              <a:gd name="connsiteY15" fmla="*/ 2942332 h 4731376"/>
              <a:gd name="connsiteX16" fmla="*/ 2118493 w 3523460"/>
              <a:gd name="connsiteY16" fmla="*/ 4007807 h 4731376"/>
              <a:gd name="connsiteX17" fmla="*/ 2229811 w 3523460"/>
              <a:gd name="connsiteY17" fmla="*/ 4731376 h 4731376"/>
              <a:gd name="connsiteX18" fmla="*/ 830382 w 3523460"/>
              <a:gd name="connsiteY18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48433 w 3523460"/>
              <a:gd name="connsiteY6" fmla="*/ 1717831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08393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92761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376 h 4731376"/>
              <a:gd name="connsiteX1" fmla="*/ 870139 w 3523460"/>
              <a:gd name="connsiteY1" fmla="*/ 4095273 h 4731376"/>
              <a:gd name="connsiteX2" fmla="*/ 432816 w 3523460"/>
              <a:gd name="connsiteY2" fmla="*/ 2274423 h 4731376"/>
              <a:gd name="connsiteX3" fmla="*/ 75008 w 3523460"/>
              <a:gd name="connsiteY3" fmla="*/ 970409 h 4731376"/>
              <a:gd name="connsiteX4" fmla="*/ 766771 w 3523460"/>
              <a:gd name="connsiteY4" fmla="*/ 1972273 h 4731376"/>
              <a:gd name="connsiteX5" fmla="*/ 711112 w 3523460"/>
              <a:gd name="connsiteY5" fmla="*/ 215035 h 4731376"/>
              <a:gd name="connsiteX6" fmla="*/ 1164336 w 3523460"/>
              <a:gd name="connsiteY6" fmla="*/ 1773490 h 4731376"/>
              <a:gd name="connsiteX7" fmla="*/ 1275655 w 3523460"/>
              <a:gd name="connsiteY7" fmla="*/ 1765539 h 4731376"/>
              <a:gd name="connsiteX8" fmla="*/ 1458534 w 3523460"/>
              <a:gd name="connsiteY8" fmla="*/ 350 h 4731376"/>
              <a:gd name="connsiteX9" fmla="*/ 1705024 w 3523460"/>
              <a:gd name="connsiteY9" fmla="*/ 1813246 h 4731376"/>
              <a:gd name="connsiteX10" fmla="*/ 1816344 w 3523460"/>
              <a:gd name="connsiteY10" fmla="*/ 1868907 h 4731376"/>
              <a:gd name="connsiteX11" fmla="*/ 2492205 w 3523460"/>
              <a:gd name="connsiteY11" fmla="*/ 334305 h 4731376"/>
              <a:gd name="connsiteX12" fmla="*/ 2221860 w 3523460"/>
              <a:gd name="connsiteY12" fmla="*/ 2012031 h 4731376"/>
              <a:gd name="connsiteX13" fmla="*/ 2325227 w 3523460"/>
              <a:gd name="connsiteY13" fmla="*/ 2711745 h 4731376"/>
              <a:gd name="connsiteX14" fmla="*/ 2762549 w 3523460"/>
              <a:gd name="connsiteY14" fmla="*/ 2266471 h 4731376"/>
              <a:gd name="connsiteX15" fmla="*/ 3509971 w 3523460"/>
              <a:gd name="connsiteY15" fmla="*/ 2163105 h 4731376"/>
              <a:gd name="connsiteX16" fmla="*/ 2778451 w 3523460"/>
              <a:gd name="connsiteY16" fmla="*/ 2942332 h 4731376"/>
              <a:gd name="connsiteX17" fmla="*/ 2118493 w 3523460"/>
              <a:gd name="connsiteY17" fmla="*/ 4007807 h 4731376"/>
              <a:gd name="connsiteX18" fmla="*/ 2229811 w 3523460"/>
              <a:gd name="connsiteY18" fmla="*/ 4731376 h 4731376"/>
              <a:gd name="connsiteX19" fmla="*/ 830382 w 3523460"/>
              <a:gd name="connsiteY19" fmla="*/ 4731376 h 4731376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66771 w 3523460"/>
              <a:gd name="connsiteY4" fmla="*/ 1972081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838333 w 3523460"/>
              <a:gd name="connsiteY4" fmla="*/ 2003886 h 4731184"/>
              <a:gd name="connsiteX5" fmla="*/ 711112 w 3523460"/>
              <a:gd name="connsiteY5" fmla="*/ 214843 h 4731184"/>
              <a:gd name="connsiteX6" fmla="*/ 1164336 w 3523460"/>
              <a:gd name="connsiteY6" fmla="*/ 1773298 h 4731184"/>
              <a:gd name="connsiteX7" fmla="*/ 1275655 w 3523460"/>
              <a:gd name="connsiteY7" fmla="*/ 1765347 h 4731184"/>
              <a:gd name="connsiteX8" fmla="*/ 1458534 w 3523460"/>
              <a:gd name="connsiteY8" fmla="*/ 158 h 4731184"/>
              <a:gd name="connsiteX9" fmla="*/ 1705024 w 3523460"/>
              <a:gd name="connsiteY9" fmla="*/ 1813054 h 4731184"/>
              <a:gd name="connsiteX10" fmla="*/ 1816344 w 3523460"/>
              <a:gd name="connsiteY10" fmla="*/ 1868715 h 4731184"/>
              <a:gd name="connsiteX11" fmla="*/ 2492205 w 3523460"/>
              <a:gd name="connsiteY11" fmla="*/ 334113 h 4731184"/>
              <a:gd name="connsiteX12" fmla="*/ 2221860 w 3523460"/>
              <a:gd name="connsiteY12" fmla="*/ 2011839 h 4731184"/>
              <a:gd name="connsiteX13" fmla="*/ 2325227 w 3523460"/>
              <a:gd name="connsiteY13" fmla="*/ 2711553 h 4731184"/>
              <a:gd name="connsiteX14" fmla="*/ 2762549 w 3523460"/>
              <a:gd name="connsiteY14" fmla="*/ 2266279 h 4731184"/>
              <a:gd name="connsiteX15" fmla="*/ 3509971 w 3523460"/>
              <a:gd name="connsiteY15" fmla="*/ 2162913 h 4731184"/>
              <a:gd name="connsiteX16" fmla="*/ 2778451 w 3523460"/>
              <a:gd name="connsiteY16" fmla="*/ 2942140 h 4731184"/>
              <a:gd name="connsiteX17" fmla="*/ 2118493 w 3523460"/>
              <a:gd name="connsiteY17" fmla="*/ 4007615 h 4731184"/>
              <a:gd name="connsiteX18" fmla="*/ 2229811 w 3523460"/>
              <a:gd name="connsiteY18" fmla="*/ 4731184 h 4731184"/>
              <a:gd name="connsiteX19" fmla="*/ 830382 w 3523460"/>
              <a:gd name="connsiteY19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34965 w 3523460"/>
              <a:gd name="connsiteY4" fmla="*/ 2027740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03886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164336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62187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84 h 4731184"/>
              <a:gd name="connsiteX1" fmla="*/ 870139 w 3523460"/>
              <a:gd name="connsiteY1" fmla="*/ 4095081 h 4731184"/>
              <a:gd name="connsiteX2" fmla="*/ 432816 w 3523460"/>
              <a:gd name="connsiteY2" fmla="*/ 2274231 h 4731184"/>
              <a:gd name="connsiteX3" fmla="*/ 75008 w 3523460"/>
              <a:gd name="connsiteY3" fmla="*/ 970217 h 4731184"/>
              <a:gd name="connsiteX4" fmla="*/ 750867 w 3523460"/>
              <a:gd name="connsiteY4" fmla="*/ 2107253 h 4731184"/>
              <a:gd name="connsiteX5" fmla="*/ 838333 w 3523460"/>
              <a:gd name="connsiteY5" fmla="*/ 2035692 h 4731184"/>
              <a:gd name="connsiteX6" fmla="*/ 711112 w 3523460"/>
              <a:gd name="connsiteY6" fmla="*/ 214843 h 4731184"/>
              <a:gd name="connsiteX7" fmla="*/ 1204092 w 3523460"/>
              <a:gd name="connsiteY7" fmla="*/ 1773298 h 4731184"/>
              <a:gd name="connsiteX8" fmla="*/ 1275655 w 3523460"/>
              <a:gd name="connsiteY8" fmla="*/ 1765347 h 4731184"/>
              <a:gd name="connsiteX9" fmla="*/ 1458534 w 3523460"/>
              <a:gd name="connsiteY9" fmla="*/ 158 h 4731184"/>
              <a:gd name="connsiteX10" fmla="*/ 1705024 w 3523460"/>
              <a:gd name="connsiteY10" fmla="*/ 1813054 h 4731184"/>
              <a:gd name="connsiteX11" fmla="*/ 1816344 w 3523460"/>
              <a:gd name="connsiteY11" fmla="*/ 1868715 h 4731184"/>
              <a:gd name="connsiteX12" fmla="*/ 2492205 w 3523460"/>
              <a:gd name="connsiteY12" fmla="*/ 334113 h 4731184"/>
              <a:gd name="connsiteX13" fmla="*/ 2221860 w 3523460"/>
              <a:gd name="connsiteY13" fmla="*/ 2011839 h 4731184"/>
              <a:gd name="connsiteX14" fmla="*/ 2325227 w 3523460"/>
              <a:gd name="connsiteY14" fmla="*/ 2711553 h 4731184"/>
              <a:gd name="connsiteX15" fmla="*/ 2762549 w 3523460"/>
              <a:gd name="connsiteY15" fmla="*/ 2266279 h 4731184"/>
              <a:gd name="connsiteX16" fmla="*/ 3509971 w 3523460"/>
              <a:gd name="connsiteY16" fmla="*/ 2162913 h 4731184"/>
              <a:gd name="connsiteX17" fmla="*/ 2778451 w 3523460"/>
              <a:gd name="connsiteY17" fmla="*/ 2942140 h 4731184"/>
              <a:gd name="connsiteX18" fmla="*/ 2118493 w 3523460"/>
              <a:gd name="connsiteY18" fmla="*/ 4007615 h 4731184"/>
              <a:gd name="connsiteX19" fmla="*/ 2229811 w 3523460"/>
              <a:gd name="connsiteY19" fmla="*/ 4731184 h 4731184"/>
              <a:gd name="connsiteX20" fmla="*/ 830382 w 3523460"/>
              <a:gd name="connsiteY20" fmla="*/ 4731184 h 4731184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04092 w 3523460"/>
              <a:gd name="connsiteY7" fmla="*/ 1773290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6 h 4731176"/>
              <a:gd name="connsiteX1" fmla="*/ 870139 w 3523460"/>
              <a:gd name="connsiteY1" fmla="*/ 4095073 h 4731176"/>
              <a:gd name="connsiteX2" fmla="*/ 432816 w 3523460"/>
              <a:gd name="connsiteY2" fmla="*/ 2274223 h 4731176"/>
              <a:gd name="connsiteX3" fmla="*/ 75008 w 3523460"/>
              <a:gd name="connsiteY3" fmla="*/ 970209 h 4731176"/>
              <a:gd name="connsiteX4" fmla="*/ 750867 w 3523460"/>
              <a:gd name="connsiteY4" fmla="*/ 2107245 h 4731176"/>
              <a:gd name="connsiteX5" fmla="*/ 838333 w 3523460"/>
              <a:gd name="connsiteY5" fmla="*/ 2035684 h 4731176"/>
              <a:gd name="connsiteX6" fmla="*/ 711112 w 3523460"/>
              <a:gd name="connsiteY6" fmla="*/ 214835 h 4731176"/>
              <a:gd name="connsiteX7" fmla="*/ 1235897 w 3523460"/>
              <a:gd name="connsiteY7" fmla="*/ 1868706 h 4731176"/>
              <a:gd name="connsiteX8" fmla="*/ 1339265 w 3523460"/>
              <a:gd name="connsiteY8" fmla="*/ 1828949 h 4731176"/>
              <a:gd name="connsiteX9" fmla="*/ 1458534 w 3523460"/>
              <a:gd name="connsiteY9" fmla="*/ 150 h 4731176"/>
              <a:gd name="connsiteX10" fmla="*/ 1705024 w 3523460"/>
              <a:gd name="connsiteY10" fmla="*/ 1813046 h 4731176"/>
              <a:gd name="connsiteX11" fmla="*/ 1816344 w 3523460"/>
              <a:gd name="connsiteY11" fmla="*/ 1868707 h 4731176"/>
              <a:gd name="connsiteX12" fmla="*/ 2492205 w 3523460"/>
              <a:gd name="connsiteY12" fmla="*/ 334105 h 4731176"/>
              <a:gd name="connsiteX13" fmla="*/ 2221860 w 3523460"/>
              <a:gd name="connsiteY13" fmla="*/ 2011831 h 4731176"/>
              <a:gd name="connsiteX14" fmla="*/ 2325227 w 3523460"/>
              <a:gd name="connsiteY14" fmla="*/ 2711545 h 4731176"/>
              <a:gd name="connsiteX15" fmla="*/ 2762549 w 3523460"/>
              <a:gd name="connsiteY15" fmla="*/ 2266271 h 4731176"/>
              <a:gd name="connsiteX16" fmla="*/ 3509971 w 3523460"/>
              <a:gd name="connsiteY16" fmla="*/ 2162905 h 4731176"/>
              <a:gd name="connsiteX17" fmla="*/ 2778451 w 3523460"/>
              <a:gd name="connsiteY17" fmla="*/ 2942132 h 4731176"/>
              <a:gd name="connsiteX18" fmla="*/ 2118493 w 3523460"/>
              <a:gd name="connsiteY18" fmla="*/ 4007607 h 4731176"/>
              <a:gd name="connsiteX19" fmla="*/ 2229811 w 3523460"/>
              <a:gd name="connsiteY19" fmla="*/ 4731176 h 4731176"/>
              <a:gd name="connsiteX20" fmla="*/ 830382 w 3523460"/>
              <a:gd name="connsiteY20" fmla="*/ 4731176 h 4731176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4 h 4731174"/>
              <a:gd name="connsiteX1" fmla="*/ 870139 w 3523460"/>
              <a:gd name="connsiteY1" fmla="*/ 4095071 h 4731174"/>
              <a:gd name="connsiteX2" fmla="*/ 432816 w 3523460"/>
              <a:gd name="connsiteY2" fmla="*/ 2274221 h 4731174"/>
              <a:gd name="connsiteX3" fmla="*/ 75008 w 3523460"/>
              <a:gd name="connsiteY3" fmla="*/ 970207 h 4731174"/>
              <a:gd name="connsiteX4" fmla="*/ 750867 w 3523460"/>
              <a:gd name="connsiteY4" fmla="*/ 2107243 h 4731174"/>
              <a:gd name="connsiteX5" fmla="*/ 838333 w 3523460"/>
              <a:gd name="connsiteY5" fmla="*/ 2035682 h 4731174"/>
              <a:gd name="connsiteX6" fmla="*/ 711112 w 3523460"/>
              <a:gd name="connsiteY6" fmla="*/ 214833 h 4731174"/>
              <a:gd name="connsiteX7" fmla="*/ 1235897 w 3523460"/>
              <a:gd name="connsiteY7" fmla="*/ 1868704 h 4731174"/>
              <a:gd name="connsiteX8" fmla="*/ 1339265 w 3523460"/>
              <a:gd name="connsiteY8" fmla="*/ 1828947 h 4731174"/>
              <a:gd name="connsiteX9" fmla="*/ 1458534 w 3523460"/>
              <a:gd name="connsiteY9" fmla="*/ 148 h 4731174"/>
              <a:gd name="connsiteX10" fmla="*/ 1705024 w 3523460"/>
              <a:gd name="connsiteY10" fmla="*/ 1813044 h 4731174"/>
              <a:gd name="connsiteX11" fmla="*/ 1816344 w 3523460"/>
              <a:gd name="connsiteY11" fmla="*/ 1868705 h 4731174"/>
              <a:gd name="connsiteX12" fmla="*/ 2492205 w 3523460"/>
              <a:gd name="connsiteY12" fmla="*/ 334103 h 4731174"/>
              <a:gd name="connsiteX13" fmla="*/ 2221860 w 3523460"/>
              <a:gd name="connsiteY13" fmla="*/ 2011829 h 4731174"/>
              <a:gd name="connsiteX14" fmla="*/ 2325227 w 3523460"/>
              <a:gd name="connsiteY14" fmla="*/ 2711543 h 4731174"/>
              <a:gd name="connsiteX15" fmla="*/ 2762549 w 3523460"/>
              <a:gd name="connsiteY15" fmla="*/ 2266269 h 4731174"/>
              <a:gd name="connsiteX16" fmla="*/ 3509971 w 3523460"/>
              <a:gd name="connsiteY16" fmla="*/ 2162903 h 4731174"/>
              <a:gd name="connsiteX17" fmla="*/ 2778451 w 3523460"/>
              <a:gd name="connsiteY17" fmla="*/ 2942130 h 4731174"/>
              <a:gd name="connsiteX18" fmla="*/ 2118493 w 3523460"/>
              <a:gd name="connsiteY18" fmla="*/ 4007605 h 4731174"/>
              <a:gd name="connsiteX19" fmla="*/ 2229811 w 3523460"/>
              <a:gd name="connsiteY19" fmla="*/ 4731174 h 4731174"/>
              <a:gd name="connsiteX20" fmla="*/ 830382 w 3523460"/>
              <a:gd name="connsiteY20" fmla="*/ 4731174 h 4731174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05024 w 3523460"/>
              <a:gd name="connsiteY10" fmla="*/ 1813042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172 h 4731172"/>
              <a:gd name="connsiteX1" fmla="*/ 870139 w 3523460"/>
              <a:gd name="connsiteY1" fmla="*/ 4095069 h 4731172"/>
              <a:gd name="connsiteX2" fmla="*/ 432816 w 3523460"/>
              <a:gd name="connsiteY2" fmla="*/ 2274219 h 4731172"/>
              <a:gd name="connsiteX3" fmla="*/ 75008 w 3523460"/>
              <a:gd name="connsiteY3" fmla="*/ 970205 h 4731172"/>
              <a:gd name="connsiteX4" fmla="*/ 750867 w 3523460"/>
              <a:gd name="connsiteY4" fmla="*/ 2107241 h 4731172"/>
              <a:gd name="connsiteX5" fmla="*/ 838333 w 3523460"/>
              <a:gd name="connsiteY5" fmla="*/ 2035680 h 4731172"/>
              <a:gd name="connsiteX6" fmla="*/ 711112 w 3523460"/>
              <a:gd name="connsiteY6" fmla="*/ 214831 h 4731172"/>
              <a:gd name="connsiteX7" fmla="*/ 1235897 w 3523460"/>
              <a:gd name="connsiteY7" fmla="*/ 1868702 h 4731172"/>
              <a:gd name="connsiteX8" fmla="*/ 1315411 w 3523460"/>
              <a:gd name="connsiteY8" fmla="*/ 1852799 h 4731172"/>
              <a:gd name="connsiteX9" fmla="*/ 1458534 w 3523460"/>
              <a:gd name="connsiteY9" fmla="*/ 146 h 4731172"/>
              <a:gd name="connsiteX10" fmla="*/ 1728878 w 3523460"/>
              <a:gd name="connsiteY10" fmla="*/ 1828945 h 4731172"/>
              <a:gd name="connsiteX11" fmla="*/ 1816344 w 3523460"/>
              <a:gd name="connsiteY11" fmla="*/ 1868703 h 4731172"/>
              <a:gd name="connsiteX12" fmla="*/ 2492205 w 3523460"/>
              <a:gd name="connsiteY12" fmla="*/ 334101 h 4731172"/>
              <a:gd name="connsiteX13" fmla="*/ 2221860 w 3523460"/>
              <a:gd name="connsiteY13" fmla="*/ 2011827 h 4731172"/>
              <a:gd name="connsiteX14" fmla="*/ 2325227 w 3523460"/>
              <a:gd name="connsiteY14" fmla="*/ 2711541 h 4731172"/>
              <a:gd name="connsiteX15" fmla="*/ 2762549 w 3523460"/>
              <a:gd name="connsiteY15" fmla="*/ 2266267 h 4731172"/>
              <a:gd name="connsiteX16" fmla="*/ 3509971 w 3523460"/>
              <a:gd name="connsiteY16" fmla="*/ 2162901 h 4731172"/>
              <a:gd name="connsiteX17" fmla="*/ 2778451 w 3523460"/>
              <a:gd name="connsiteY17" fmla="*/ 2942128 h 4731172"/>
              <a:gd name="connsiteX18" fmla="*/ 2118493 w 3523460"/>
              <a:gd name="connsiteY18" fmla="*/ 4007603 h 4731172"/>
              <a:gd name="connsiteX19" fmla="*/ 2229811 w 3523460"/>
              <a:gd name="connsiteY19" fmla="*/ 4731172 h 4731172"/>
              <a:gd name="connsiteX20" fmla="*/ 830382 w 3523460"/>
              <a:gd name="connsiteY20" fmla="*/ 4731172 h 4731172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830382 w 3523460"/>
              <a:gd name="connsiteY0" fmla="*/ 4731063 h 4731063"/>
              <a:gd name="connsiteX1" fmla="*/ 870139 w 3523460"/>
              <a:gd name="connsiteY1" fmla="*/ 4094960 h 4731063"/>
              <a:gd name="connsiteX2" fmla="*/ 432816 w 3523460"/>
              <a:gd name="connsiteY2" fmla="*/ 2274110 h 4731063"/>
              <a:gd name="connsiteX3" fmla="*/ 75008 w 3523460"/>
              <a:gd name="connsiteY3" fmla="*/ 970096 h 4731063"/>
              <a:gd name="connsiteX4" fmla="*/ 750867 w 3523460"/>
              <a:gd name="connsiteY4" fmla="*/ 2107132 h 4731063"/>
              <a:gd name="connsiteX5" fmla="*/ 838333 w 3523460"/>
              <a:gd name="connsiteY5" fmla="*/ 2035571 h 4731063"/>
              <a:gd name="connsiteX6" fmla="*/ 711112 w 3523460"/>
              <a:gd name="connsiteY6" fmla="*/ 214722 h 4731063"/>
              <a:gd name="connsiteX7" fmla="*/ 1235897 w 3523460"/>
              <a:gd name="connsiteY7" fmla="*/ 1868593 h 4731063"/>
              <a:gd name="connsiteX8" fmla="*/ 1315411 w 3523460"/>
              <a:gd name="connsiteY8" fmla="*/ 1852690 h 4731063"/>
              <a:gd name="connsiteX9" fmla="*/ 1458534 w 3523460"/>
              <a:gd name="connsiteY9" fmla="*/ 37 h 4731063"/>
              <a:gd name="connsiteX10" fmla="*/ 1728878 w 3523460"/>
              <a:gd name="connsiteY10" fmla="*/ 1828836 h 4731063"/>
              <a:gd name="connsiteX11" fmla="*/ 1816344 w 3523460"/>
              <a:gd name="connsiteY11" fmla="*/ 1868594 h 4731063"/>
              <a:gd name="connsiteX12" fmla="*/ 2492205 w 3523460"/>
              <a:gd name="connsiteY12" fmla="*/ 333992 h 4731063"/>
              <a:gd name="connsiteX13" fmla="*/ 2221860 w 3523460"/>
              <a:gd name="connsiteY13" fmla="*/ 2011718 h 4731063"/>
              <a:gd name="connsiteX14" fmla="*/ 2325227 w 3523460"/>
              <a:gd name="connsiteY14" fmla="*/ 2711432 h 4731063"/>
              <a:gd name="connsiteX15" fmla="*/ 2762549 w 3523460"/>
              <a:gd name="connsiteY15" fmla="*/ 2266158 h 4731063"/>
              <a:gd name="connsiteX16" fmla="*/ 3509971 w 3523460"/>
              <a:gd name="connsiteY16" fmla="*/ 2162792 h 4731063"/>
              <a:gd name="connsiteX17" fmla="*/ 2778451 w 3523460"/>
              <a:gd name="connsiteY17" fmla="*/ 2942019 h 4731063"/>
              <a:gd name="connsiteX18" fmla="*/ 2118493 w 3523460"/>
              <a:gd name="connsiteY18" fmla="*/ 4007494 h 4731063"/>
              <a:gd name="connsiteX19" fmla="*/ 2229811 w 3523460"/>
              <a:gd name="connsiteY19" fmla="*/ 4731063 h 4731063"/>
              <a:gd name="connsiteX20" fmla="*/ 830382 w 3523460"/>
              <a:gd name="connsiteY20" fmla="*/ 4731063 h 4731063"/>
              <a:gd name="connsiteX0" fmla="*/ 727477 w 3523460"/>
              <a:gd name="connsiteY0" fmla="*/ 5951236 h 5951236"/>
              <a:gd name="connsiteX1" fmla="*/ 870139 w 3523460"/>
              <a:gd name="connsiteY1" fmla="*/ 4094960 h 5951236"/>
              <a:gd name="connsiteX2" fmla="*/ 432816 w 3523460"/>
              <a:gd name="connsiteY2" fmla="*/ 2274110 h 5951236"/>
              <a:gd name="connsiteX3" fmla="*/ 75008 w 3523460"/>
              <a:gd name="connsiteY3" fmla="*/ 970096 h 5951236"/>
              <a:gd name="connsiteX4" fmla="*/ 750867 w 3523460"/>
              <a:gd name="connsiteY4" fmla="*/ 2107132 h 5951236"/>
              <a:gd name="connsiteX5" fmla="*/ 838333 w 3523460"/>
              <a:gd name="connsiteY5" fmla="*/ 2035571 h 5951236"/>
              <a:gd name="connsiteX6" fmla="*/ 711112 w 3523460"/>
              <a:gd name="connsiteY6" fmla="*/ 214722 h 5951236"/>
              <a:gd name="connsiteX7" fmla="*/ 1235897 w 3523460"/>
              <a:gd name="connsiteY7" fmla="*/ 1868593 h 5951236"/>
              <a:gd name="connsiteX8" fmla="*/ 1315411 w 3523460"/>
              <a:gd name="connsiteY8" fmla="*/ 1852690 h 5951236"/>
              <a:gd name="connsiteX9" fmla="*/ 1458534 w 3523460"/>
              <a:gd name="connsiteY9" fmla="*/ 37 h 5951236"/>
              <a:gd name="connsiteX10" fmla="*/ 1728878 w 3523460"/>
              <a:gd name="connsiteY10" fmla="*/ 1828836 h 5951236"/>
              <a:gd name="connsiteX11" fmla="*/ 1816344 w 3523460"/>
              <a:gd name="connsiteY11" fmla="*/ 1868594 h 5951236"/>
              <a:gd name="connsiteX12" fmla="*/ 2492205 w 3523460"/>
              <a:gd name="connsiteY12" fmla="*/ 333992 h 5951236"/>
              <a:gd name="connsiteX13" fmla="*/ 2221860 w 3523460"/>
              <a:gd name="connsiteY13" fmla="*/ 2011718 h 5951236"/>
              <a:gd name="connsiteX14" fmla="*/ 2325227 w 3523460"/>
              <a:gd name="connsiteY14" fmla="*/ 2711432 h 5951236"/>
              <a:gd name="connsiteX15" fmla="*/ 2762549 w 3523460"/>
              <a:gd name="connsiteY15" fmla="*/ 2266158 h 5951236"/>
              <a:gd name="connsiteX16" fmla="*/ 3509971 w 3523460"/>
              <a:gd name="connsiteY16" fmla="*/ 2162792 h 5951236"/>
              <a:gd name="connsiteX17" fmla="*/ 2778451 w 3523460"/>
              <a:gd name="connsiteY17" fmla="*/ 2942019 h 5951236"/>
              <a:gd name="connsiteX18" fmla="*/ 2118493 w 3523460"/>
              <a:gd name="connsiteY18" fmla="*/ 4007494 h 5951236"/>
              <a:gd name="connsiteX19" fmla="*/ 2229811 w 3523460"/>
              <a:gd name="connsiteY19" fmla="*/ 4731063 h 5951236"/>
              <a:gd name="connsiteX20" fmla="*/ 727477 w 3523460"/>
              <a:gd name="connsiteY20" fmla="*/ 5951236 h 5951236"/>
              <a:gd name="connsiteX0" fmla="*/ 727477 w 3523460"/>
              <a:gd name="connsiteY0" fmla="*/ 5951236 h 5980637"/>
              <a:gd name="connsiteX1" fmla="*/ 870139 w 3523460"/>
              <a:gd name="connsiteY1" fmla="*/ 4094960 h 5980637"/>
              <a:gd name="connsiteX2" fmla="*/ 432816 w 3523460"/>
              <a:gd name="connsiteY2" fmla="*/ 2274110 h 5980637"/>
              <a:gd name="connsiteX3" fmla="*/ 75008 w 3523460"/>
              <a:gd name="connsiteY3" fmla="*/ 970096 h 5980637"/>
              <a:gd name="connsiteX4" fmla="*/ 750867 w 3523460"/>
              <a:gd name="connsiteY4" fmla="*/ 2107132 h 5980637"/>
              <a:gd name="connsiteX5" fmla="*/ 838333 w 3523460"/>
              <a:gd name="connsiteY5" fmla="*/ 2035571 h 5980637"/>
              <a:gd name="connsiteX6" fmla="*/ 711112 w 3523460"/>
              <a:gd name="connsiteY6" fmla="*/ 214722 h 5980637"/>
              <a:gd name="connsiteX7" fmla="*/ 1235897 w 3523460"/>
              <a:gd name="connsiteY7" fmla="*/ 1868593 h 5980637"/>
              <a:gd name="connsiteX8" fmla="*/ 1315411 w 3523460"/>
              <a:gd name="connsiteY8" fmla="*/ 1852690 h 5980637"/>
              <a:gd name="connsiteX9" fmla="*/ 1458534 w 3523460"/>
              <a:gd name="connsiteY9" fmla="*/ 37 h 5980637"/>
              <a:gd name="connsiteX10" fmla="*/ 1728878 w 3523460"/>
              <a:gd name="connsiteY10" fmla="*/ 1828836 h 5980637"/>
              <a:gd name="connsiteX11" fmla="*/ 1816344 w 3523460"/>
              <a:gd name="connsiteY11" fmla="*/ 1868594 h 5980637"/>
              <a:gd name="connsiteX12" fmla="*/ 2492205 w 3523460"/>
              <a:gd name="connsiteY12" fmla="*/ 333992 h 5980637"/>
              <a:gd name="connsiteX13" fmla="*/ 2221860 w 3523460"/>
              <a:gd name="connsiteY13" fmla="*/ 2011718 h 5980637"/>
              <a:gd name="connsiteX14" fmla="*/ 2325227 w 3523460"/>
              <a:gd name="connsiteY14" fmla="*/ 2711432 h 5980637"/>
              <a:gd name="connsiteX15" fmla="*/ 2762549 w 3523460"/>
              <a:gd name="connsiteY15" fmla="*/ 2266158 h 5980637"/>
              <a:gd name="connsiteX16" fmla="*/ 3509971 w 3523460"/>
              <a:gd name="connsiteY16" fmla="*/ 2162792 h 5980637"/>
              <a:gd name="connsiteX17" fmla="*/ 2778451 w 3523460"/>
              <a:gd name="connsiteY17" fmla="*/ 2942019 h 5980637"/>
              <a:gd name="connsiteX18" fmla="*/ 2118493 w 3523460"/>
              <a:gd name="connsiteY18" fmla="*/ 4007494 h 5980637"/>
              <a:gd name="connsiteX19" fmla="*/ 2303315 w 3523460"/>
              <a:gd name="connsiteY19" fmla="*/ 5980637 h 5980637"/>
              <a:gd name="connsiteX20" fmla="*/ 727477 w 3523460"/>
              <a:gd name="connsiteY20" fmla="*/ 5951236 h 5980637"/>
              <a:gd name="connsiteX0" fmla="*/ 727477 w 3523460"/>
              <a:gd name="connsiteY0" fmla="*/ 5951236 h 5953756"/>
              <a:gd name="connsiteX1" fmla="*/ 870139 w 3523460"/>
              <a:gd name="connsiteY1" fmla="*/ 4094960 h 5953756"/>
              <a:gd name="connsiteX2" fmla="*/ 432816 w 3523460"/>
              <a:gd name="connsiteY2" fmla="*/ 2274110 h 5953756"/>
              <a:gd name="connsiteX3" fmla="*/ 75008 w 3523460"/>
              <a:gd name="connsiteY3" fmla="*/ 970096 h 5953756"/>
              <a:gd name="connsiteX4" fmla="*/ 750867 w 3523460"/>
              <a:gd name="connsiteY4" fmla="*/ 2107132 h 5953756"/>
              <a:gd name="connsiteX5" fmla="*/ 838333 w 3523460"/>
              <a:gd name="connsiteY5" fmla="*/ 2035571 h 5953756"/>
              <a:gd name="connsiteX6" fmla="*/ 711112 w 3523460"/>
              <a:gd name="connsiteY6" fmla="*/ 214722 h 5953756"/>
              <a:gd name="connsiteX7" fmla="*/ 1235897 w 3523460"/>
              <a:gd name="connsiteY7" fmla="*/ 1868593 h 5953756"/>
              <a:gd name="connsiteX8" fmla="*/ 1315411 w 3523460"/>
              <a:gd name="connsiteY8" fmla="*/ 1852690 h 5953756"/>
              <a:gd name="connsiteX9" fmla="*/ 1458534 w 3523460"/>
              <a:gd name="connsiteY9" fmla="*/ 37 h 5953756"/>
              <a:gd name="connsiteX10" fmla="*/ 1728878 w 3523460"/>
              <a:gd name="connsiteY10" fmla="*/ 1828836 h 5953756"/>
              <a:gd name="connsiteX11" fmla="*/ 1816344 w 3523460"/>
              <a:gd name="connsiteY11" fmla="*/ 1868594 h 5953756"/>
              <a:gd name="connsiteX12" fmla="*/ 2492205 w 3523460"/>
              <a:gd name="connsiteY12" fmla="*/ 333992 h 5953756"/>
              <a:gd name="connsiteX13" fmla="*/ 2221860 w 3523460"/>
              <a:gd name="connsiteY13" fmla="*/ 2011718 h 5953756"/>
              <a:gd name="connsiteX14" fmla="*/ 2325227 w 3523460"/>
              <a:gd name="connsiteY14" fmla="*/ 2711432 h 5953756"/>
              <a:gd name="connsiteX15" fmla="*/ 2762549 w 3523460"/>
              <a:gd name="connsiteY15" fmla="*/ 2266158 h 5953756"/>
              <a:gd name="connsiteX16" fmla="*/ 3509971 w 3523460"/>
              <a:gd name="connsiteY16" fmla="*/ 2162792 h 5953756"/>
              <a:gd name="connsiteX17" fmla="*/ 2778451 w 3523460"/>
              <a:gd name="connsiteY17" fmla="*/ 2942019 h 5953756"/>
              <a:gd name="connsiteX18" fmla="*/ 2118493 w 3523460"/>
              <a:gd name="connsiteY18" fmla="*/ 4007494 h 5953756"/>
              <a:gd name="connsiteX19" fmla="*/ 2312583 w 3523460"/>
              <a:gd name="connsiteY19" fmla="*/ 5948200 h 5953756"/>
              <a:gd name="connsiteX20" fmla="*/ 727477 w 3523460"/>
              <a:gd name="connsiteY20" fmla="*/ 5951236 h 5953756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  <a:gd name="connsiteX0" fmla="*/ 727477 w 3523460"/>
              <a:gd name="connsiteY0" fmla="*/ 5951236 h 5957469"/>
              <a:gd name="connsiteX1" fmla="*/ 870139 w 3523460"/>
              <a:gd name="connsiteY1" fmla="*/ 4094960 h 5957469"/>
              <a:gd name="connsiteX2" fmla="*/ 432816 w 3523460"/>
              <a:gd name="connsiteY2" fmla="*/ 2274110 h 5957469"/>
              <a:gd name="connsiteX3" fmla="*/ 75008 w 3523460"/>
              <a:gd name="connsiteY3" fmla="*/ 970096 h 5957469"/>
              <a:gd name="connsiteX4" fmla="*/ 750867 w 3523460"/>
              <a:gd name="connsiteY4" fmla="*/ 2107132 h 5957469"/>
              <a:gd name="connsiteX5" fmla="*/ 838333 w 3523460"/>
              <a:gd name="connsiteY5" fmla="*/ 2035571 h 5957469"/>
              <a:gd name="connsiteX6" fmla="*/ 711112 w 3523460"/>
              <a:gd name="connsiteY6" fmla="*/ 214722 h 5957469"/>
              <a:gd name="connsiteX7" fmla="*/ 1235897 w 3523460"/>
              <a:gd name="connsiteY7" fmla="*/ 1868593 h 5957469"/>
              <a:gd name="connsiteX8" fmla="*/ 1315411 w 3523460"/>
              <a:gd name="connsiteY8" fmla="*/ 1852690 h 5957469"/>
              <a:gd name="connsiteX9" fmla="*/ 1458534 w 3523460"/>
              <a:gd name="connsiteY9" fmla="*/ 37 h 5957469"/>
              <a:gd name="connsiteX10" fmla="*/ 1728878 w 3523460"/>
              <a:gd name="connsiteY10" fmla="*/ 1828836 h 5957469"/>
              <a:gd name="connsiteX11" fmla="*/ 1816344 w 3523460"/>
              <a:gd name="connsiteY11" fmla="*/ 1868594 h 5957469"/>
              <a:gd name="connsiteX12" fmla="*/ 2492205 w 3523460"/>
              <a:gd name="connsiteY12" fmla="*/ 333992 h 5957469"/>
              <a:gd name="connsiteX13" fmla="*/ 2221860 w 3523460"/>
              <a:gd name="connsiteY13" fmla="*/ 2011718 h 5957469"/>
              <a:gd name="connsiteX14" fmla="*/ 2325227 w 3523460"/>
              <a:gd name="connsiteY14" fmla="*/ 2711432 h 5957469"/>
              <a:gd name="connsiteX15" fmla="*/ 2762549 w 3523460"/>
              <a:gd name="connsiteY15" fmla="*/ 2266158 h 5957469"/>
              <a:gd name="connsiteX16" fmla="*/ 3509971 w 3523460"/>
              <a:gd name="connsiteY16" fmla="*/ 2162792 h 5957469"/>
              <a:gd name="connsiteX17" fmla="*/ 2778451 w 3523460"/>
              <a:gd name="connsiteY17" fmla="*/ 2942019 h 5957469"/>
              <a:gd name="connsiteX18" fmla="*/ 2118493 w 3523460"/>
              <a:gd name="connsiteY18" fmla="*/ 4007494 h 5957469"/>
              <a:gd name="connsiteX19" fmla="*/ 2317218 w 3523460"/>
              <a:gd name="connsiteY19" fmla="*/ 5957469 h 5957469"/>
              <a:gd name="connsiteX20" fmla="*/ 727477 w 3523460"/>
              <a:gd name="connsiteY20" fmla="*/ 5951236 h 5957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523460" h="5957469">
                <a:moveTo>
                  <a:pt x="727477" y="5951236"/>
                </a:moveTo>
                <a:cubicBezTo>
                  <a:pt x="740729" y="5739202"/>
                  <a:pt x="864838" y="4410361"/>
                  <a:pt x="870139" y="4094960"/>
                </a:cubicBezTo>
                <a:cubicBezTo>
                  <a:pt x="560039" y="3546320"/>
                  <a:pt x="456669" y="2926117"/>
                  <a:pt x="432816" y="2274110"/>
                </a:cubicBezTo>
                <a:cubicBezTo>
                  <a:pt x="313547" y="1839439"/>
                  <a:pt x="-187386" y="1134423"/>
                  <a:pt x="75008" y="970096"/>
                </a:cubicBezTo>
                <a:cubicBezTo>
                  <a:pt x="248612" y="927688"/>
                  <a:pt x="623646" y="1934854"/>
                  <a:pt x="750867" y="2107132"/>
                </a:cubicBezTo>
                <a:cubicBezTo>
                  <a:pt x="790624" y="2183994"/>
                  <a:pt x="862187" y="2105807"/>
                  <a:pt x="838333" y="2035571"/>
                </a:cubicBezTo>
                <a:cubicBezTo>
                  <a:pt x="716413" y="1433922"/>
                  <a:pt x="427516" y="251827"/>
                  <a:pt x="711112" y="214722"/>
                </a:cubicBezTo>
                <a:cubicBezTo>
                  <a:pt x="909896" y="184242"/>
                  <a:pt x="1157709" y="1578371"/>
                  <a:pt x="1235897" y="1868593"/>
                </a:cubicBezTo>
                <a:cubicBezTo>
                  <a:pt x="1242524" y="1928227"/>
                  <a:pt x="1311436" y="2047497"/>
                  <a:pt x="1315411" y="1852690"/>
                </a:cubicBezTo>
                <a:cubicBezTo>
                  <a:pt x="1312761" y="1280197"/>
                  <a:pt x="1159035" y="-7915"/>
                  <a:pt x="1458534" y="37"/>
                </a:cubicBezTo>
                <a:cubicBezTo>
                  <a:pt x="1693099" y="-7916"/>
                  <a:pt x="1707674" y="1541264"/>
                  <a:pt x="1728878" y="1828836"/>
                </a:cubicBezTo>
                <a:cubicBezTo>
                  <a:pt x="1734180" y="1917625"/>
                  <a:pt x="1764661" y="1916301"/>
                  <a:pt x="1816344" y="1868594"/>
                </a:cubicBezTo>
                <a:cubicBezTo>
                  <a:pt x="2054883" y="1372963"/>
                  <a:pt x="2198007" y="241226"/>
                  <a:pt x="2492205" y="333992"/>
                </a:cubicBezTo>
                <a:cubicBezTo>
                  <a:pt x="2781103" y="421456"/>
                  <a:pt x="2314625" y="1471029"/>
                  <a:pt x="2221860" y="2011718"/>
                </a:cubicBezTo>
                <a:lnTo>
                  <a:pt x="2325227" y="2711432"/>
                </a:lnTo>
                <a:cubicBezTo>
                  <a:pt x="2439196" y="2563007"/>
                  <a:pt x="2584970" y="2406632"/>
                  <a:pt x="2762549" y="2266158"/>
                </a:cubicBezTo>
                <a:cubicBezTo>
                  <a:pt x="3043495" y="1897748"/>
                  <a:pt x="3618639" y="2022319"/>
                  <a:pt x="3509971" y="2162792"/>
                </a:cubicBezTo>
                <a:cubicBezTo>
                  <a:pt x="3266131" y="2446388"/>
                  <a:pt x="2982534" y="2594812"/>
                  <a:pt x="2778451" y="2942019"/>
                </a:cubicBezTo>
                <a:cubicBezTo>
                  <a:pt x="2558465" y="3336933"/>
                  <a:pt x="2370285" y="3707995"/>
                  <a:pt x="2118493" y="4007494"/>
                </a:cubicBezTo>
                <a:cubicBezTo>
                  <a:pt x="2147648" y="4296392"/>
                  <a:pt x="2280112" y="5716279"/>
                  <a:pt x="2317218" y="5957469"/>
                </a:cubicBezTo>
                <a:lnTo>
                  <a:pt x="727477" y="595123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1" dirty="0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E7D79F4F-7678-4436-8D3C-0727359F88FB}"/>
              </a:ext>
            </a:extLst>
          </p:cNvPr>
          <p:cNvGrpSpPr/>
          <p:nvPr/>
        </p:nvGrpSpPr>
        <p:grpSpPr>
          <a:xfrm flipH="1">
            <a:off x="33494" y="2071200"/>
            <a:ext cx="2992294" cy="4765700"/>
            <a:chOff x="8317149" y="1752616"/>
            <a:chExt cx="3205576" cy="5105385"/>
          </a:xfrm>
        </p:grpSpPr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EE38741-AD40-4D99-A3B7-79109122684D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65A0D4D-4765-4C98-A826-9CC810D916EC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0D59A5B4-1706-41E4-A5CB-4166629DDB9C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DADE7EB-428B-4946-B992-3B49D412937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FC41B304-C2B1-40A2-B074-19E504AE6D65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0AD159-11EA-4489-B74E-B0D7BC9D7F20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7A46A1B-7AF6-42AC-AD22-68C706FE0609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87EF84F6-B7A0-46AF-ADC8-ECBFBD2D8E8B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0F9C04C-9029-4D94-B8C9-EC16E58E27F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62DBEBD-A31A-4E5E-8E56-F0F0BB5E2137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A9E9FB52-E86D-4928-9445-7D8C05562185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3FF1FE94-249C-4C38-982C-4D1FA847D76D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C0D6B4D6-5570-45C6-96A8-30E37B2B11C2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5D0F8960-C835-4FD8-895E-B7973A53F1A1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EA592B11-F0EC-4FF2-B3B2-BB92935C0974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C42E2BC-AE6E-42FF-919B-65D407DD44EE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C9EECE9C-5EC3-4B27-B23A-14C8CE28BF24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C91043C8-53F0-4677-AD44-EC766CA2DD35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25C2E38B-0A44-4280-9C77-5A406DD4A64C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4DBF6BC-93FD-476A-8D6E-8F132136AA37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337803B3-763A-448A-9C08-6176C53BB4BB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9E1EE4-AE21-4CDE-A6C0-EEF7A4BFEFB3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6279F97-249C-40B6-9550-E60B1A5E375C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70537DB6-F37C-4DCD-BD6E-213D2D372789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2F496EC3-2B1E-49D4-BF05-BBAB1FAF775B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27E03A2-DAB7-4334-8ED4-497C65664C44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F69070C9-31FC-45F7-A241-71F521F54E3A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F695AE7E-89AE-4D44-AF14-E6C1AD885685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9073BB59-001D-4A34-B1B5-52DE7D17CF65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DA2BC6C-BEBD-45C1-B3B9-07B718311EF3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9376197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27766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71006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1E503-48CA-4B88-B600-257598B6F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75991260"/>
              </p:ext>
            </p:extLst>
          </p:nvPr>
        </p:nvGraphicFramePr>
        <p:xfrm>
          <a:off x="852327" y="1411968"/>
          <a:ext cx="10515600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902D-6A14-460C-BD05-0A2161AD6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89413489"/>
              </p:ext>
            </p:extLst>
          </p:nvPr>
        </p:nvGraphicFramePr>
        <p:xfrm>
          <a:off x="751114" y="2027238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0600" y="408668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4903111"/>
              </p:ext>
            </p:extLst>
          </p:nvPr>
        </p:nvGraphicFramePr>
        <p:xfrm>
          <a:off x="990600" y="2304596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500" y="1937657"/>
            <a:ext cx="11573197" cy="2724831"/>
          </a:xfrm>
        </p:spPr>
        <p:txBody>
          <a:bodyPr/>
          <a:lstStyle/>
          <a:p>
            <a:pPr algn="l"/>
            <a:r>
              <a:rPr lang="es-MX" sz="2800" dirty="0"/>
              <a:t>sudo: con este comando accedemos al sistema como </a:t>
            </a:r>
            <a:r>
              <a:rPr lang="es-MX" sz="2800" dirty="0" err="1"/>
              <a:t>root</a:t>
            </a:r>
            <a:r>
              <a:rPr lang="es-MX" sz="2800" dirty="0"/>
              <a:t>. En Ubuntu se puede utilizar </a:t>
            </a:r>
            <a:r>
              <a:rPr lang="es-MX" sz="2800" dirty="0" err="1"/>
              <a:t>gksudo</a:t>
            </a:r>
            <a:r>
              <a:rPr lang="es-MX" sz="2800" dirty="0"/>
              <a:t> mientras en Kubuntu: </a:t>
            </a:r>
            <a:r>
              <a:rPr lang="es-MX" sz="2800" dirty="0" err="1"/>
              <a:t>kdesudo</a:t>
            </a:r>
            <a:r>
              <a:rPr lang="es-MX" sz="2800" dirty="0"/>
              <a:t>. Sintaxis: su. 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touch</a:t>
            </a:r>
            <a:r>
              <a:rPr lang="es-MX" sz="2800" dirty="0"/>
              <a:t> ( txt)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wget</a:t>
            </a:r>
            <a:r>
              <a:rPr lang="es-MX" sz="2800" dirty="0"/>
              <a:t> </a:t>
            </a:r>
            <a:r>
              <a:rPr lang="es-MX" sz="2800" dirty="0" err="1"/>
              <a:t>htt</a:t>
            </a:r>
            <a:r>
              <a:rPr lang="es-MX" sz="2800" dirty="0"/>
              <a:t>: (bajar la imagen) </a:t>
            </a:r>
          </a:p>
          <a:p>
            <a:pPr algn="l"/>
            <a:r>
              <a:rPr lang="es-MX" sz="2800" dirty="0" err="1"/>
              <a:t>find</a:t>
            </a:r>
            <a:r>
              <a:rPr lang="es-MX" sz="2800" dirty="0"/>
              <a:t> – </a:t>
            </a:r>
            <a:r>
              <a:rPr lang="es-MX" sz="2800" dirty="0" err="1"/>
              <a:t>name</a:t>
            </a:r>
            <a:r>
              <a:rPr lang="es-MX" sz="2800" dirty="0"/>
              <a:t> “*.txt” – </a:t>
            </a:r>
            <a:r>
              <a:rPr lang="es-MX" sz="2800" dirty="0" err="1"/>
              <a:t>print</a:t>
            </a:r>
            <a:endParaRPr lang="es-MX" sz="2800" dirty="0"/>
          </a:p>
          <a:p>
            <a:pPr algn="l"/>
            <a:r>
              <a:rPr lang="es-MX" sz="2800" dirty="0"/>
              <a:t>nano ejemplo1.txt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63096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Git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54" name="Picture 4" descr="Resultado de imagen de git">
            <a:extLst>
              <a:ext uri="{FF2B5EF4-FFF2-40B4-BE49-F238E27FC236}">
                <a16:creationId xmlns:a16="http://schemas.microsoft.com/office/drawing/2014/main" id="{6E2BF67F-AB3D-4C14-83A2-7CE6F779B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6096000" y="1957656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5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90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278261" y="3725247"/>
            <a:ext cx="6305458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Maestría en </a:t>
            </a:r>
            <a:r>
              <a:rPr lang="es-MX" sz="2400" dirty="0" err="1">
                <a:solidFill>
                  <a:schemeClr val="bg1"/>
                </a:solidFill>
              </a:rPr>
              <a:t>Admin</a:t>
            </a:r>
            <a:r>
              <a:rPr lang="es-MX" sz="2400" dirty="0">
                <a:solidFill>
                  <a:schemeClr val="bg1"/>
                </a:solidFill>
              </a:rPr>
              <a:t>. Tecnologías de Información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Correo electrónico: luzeunice@tec.mx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Mensajería instantánea (</a:t>
            </a:r>
            <a:r>
              <a:rPr lang="es-MX" sz="2400" dirty="0" err="1">
                <a:solidFill>
                  <a:schemeClr val="bg1"/>
                </a:solidFill>
              </a:rPr>
              <a:t>Remind</a:t>
            </a:r>
            <a:r>
              <a:rPr lang="es-MX" sz="2400" dirty="0">
                <a:solidFill>
                  <a:schemeClr val="bg1"/>
                </a:solidFill>
              </a:rPr>
              <a:t> ):</a:t>
            </a:r>
          </a:p>
          <a:p>
            <a:pPr marL="0" indent="0">
              <a:buNone/>
            </a:pPr>
            <a:r>
              <a:rPr lang="es-MX" sz="1600" dirty="0">
                <a:solidFill>
                  <a:schemeClr val="bg1"/>
                </a:solidFill>
              </a:rPr>
              <a:t>https://www.remind.com/join/221102aa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5634568" y="4417320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28702-6965-45EC-809C-67CC6BE5DCFC}"/>
              </a:ext>
            </a:extLst>
          </p:cNvPr>
          <p:cNvSpPr txBox="1"/>
          <p:nvPr/>
        </p:nvSpPr>
        <p:spPr>
          <a:xfrm>
            <a:off x="5881371" y="3987883"/>
            <a:ext cx="7012978" cy="26920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M.C. Investigación de operaciones (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UoE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Correo electrónico: josei.trevino@tec.mx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Mensajería instantánea (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Remind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https://www.remind.com/join/221102aa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08678-B756-4FC8-8CF9-7FBEA8EFFDCD}"/>
              </a:ext>
            </a:extLst>
          </p:cNvPr>
          <p:cNvSpPr txBox="1"/>
          <p:nvPr/>
        </p:nvSpPr>
        <p:spPr>
          <a:xfrm>
            <a:off x="732179" y="1908452"/>
            <a:ext cx="375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36747-F03B-416A-AD6C-2702758DD6F7}"/>
              </a:ext>
            </a:extLst>
          </p:cNvPr>
          <p:cNvSpPr txBox="1"/>
          <p:nvPr/>
        </p:nvSpPr>
        <p:spPr>
          <a:xfrm>
            <a:off x="6764784" y="1989064"/>
            <a:ext cx="285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2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4697540C-75B2-4410-A85D-01E8093C9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6" y="161670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A1E1F-F63B-4BF5-8202-A2C33E0E2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49" y="1535321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3FC02-9CA4-4595-8BC8-BDA1F5C1A0A3}"/>
              </a:ext>
            </a:extLst>
          </p:cNvPr>
          <p:cNvSpPr txBox="1"/>
          <p:nvPr/>
        </p:nvSpPr>
        <p:spPr>
          <a:xfrm>
            <a:off x="278261" y="590420"/>
            <a:ext cx="11759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 computacionales: el arte de la analítica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9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¿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Qué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 Git?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54" name="Rectángulo 2">
            <a:extLst>
              <a:ext uri="{FF2B5EF4-FFF2-40B4-BE49-F238E27FC236}">
                <a16:creationId xmlns:a16="http://schemas.microsoft.com/office/drawing/2014/main" id="{239056B2-759F-44FE-909F-89B71B7419EA}"/>
              </a:ext>
            </a:extLst>
          </p:cNvPr>
          <p:cNvSpPr/>
          <p:nvPr/>
        </p:nvSpPr>
        <p:spPr>
          <a:xfrm>
            <a:off x="389400" y="1727911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Imagen 6">
            <a:extLst>
              <a:ext uri="{FF2B5EF4-FFF2-40B4-BE49-F238E27FC236}">
                <a16:creationId xmlns:a16="http://schemas.microsoft.com/office/drawing/2014/main" id="{3A9D73B3-5138-4414-9365-140F0439E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2160868" y="4541287"/>
            <a:ext cx="1965146" cy="18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25293" y="519745"/>
            <a:ext cx="926147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07165" y="365125"/>
            <a:ext cx="10344438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Asegura que cada persona tenga los mismos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491786"/>
            <a:ext cx="1002982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20632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435170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confilcto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(hoy)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Evaluación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68764" y="2030878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Máquina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Virtual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68764" y="3046989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Comandos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621164" y="5548461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Introducción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a GITHUB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6925D-844E-4D6A-8EEA-6C76D7AEF30B}"/>
              </a:ext>
            </a:extLst>
          </p:cNvPr>
          <p:cNvGrpSpPr/>
          <p:nvPr/>
        </p:nvGrpSpPr>
        <p:grpSpPr>
          <a:xfrm>
            <a:off x="6621164" y="4385161"/>
            <a:ext cx="5458493" cy="701496"/>
            <a:chOff x="5819650" y="1666120"/>
            <a:chExt cx="5458493" cy="701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EBDDBA-A7A9-4329-B584-64C91C2AF62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992618-6F7D-4306-8544-AB9F8146E79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3F185-6902-444F-BBBA-C844F015A64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Actividad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EAD75F-4554-4A64-9AEA-FC69BEA7CEDF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6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2688" y="367524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982C5-3B36-4A87-AB59-D8CBFBDCD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95800" y="1868488"/>
            <a:ext cx="7696200" cy="2692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id="{7C38ABC4-4F5A-4F42-AADE-E74EBBC483A3}"/>
              </a:ext>
            </a:extLst>
          </p:cNvPr>
          <p:cNvGrpSpPr/>
          <p:nvPr/>
        </p:nvGrpSpPr>
        <p:grpSpPr>
          <a:xfrm>
            <a:off x="1591816" y="1862462"/>
            <a:ext cx="2264566" cy="2698426"/>
            <a:chOff x="4737812" y="2390015"/>
            <a:chExt cx="3159394" cy="37646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9A07F5-05A2-4CD8-975B-AA624F9A1C6A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8303048-E59D-479E-BE0D-7300A03D03EB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EF39D09-5961-4370-8567-20C2F9C7798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0A3E7FC-9400-41C9-B491-1A6246776D9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0A28C17D-013D-4CE0-A4EA-AADF4B08AF9A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id="{F337DDAF-5781-4F50-8457-172E722F5066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A6234097-32B1-4E76-9AD3-68C323B69317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AF2D614-ABB7-4600-903E-9F26914B220D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6F07804D-258B-4D0D-9663-C1CE1E3A4461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9A72924E-7847-4E60-AEE8-7F8C9B3FE91E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57879"/>
              </p:ext>
            </p:extLst>
          </p:nvPr>
        </p:nvGraphicFramePr>
        <p:xfrm>
          <a:off x="852327" y="339509"/>
          <a:ext cx="10515599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46545" y="5762985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Google </a:t>
            </a:r>
            <a:r>
              <a:rPr lang="es-MX" dirty="0" err="1">
                <a:solidFill>
                  <a:schemeClr val="accent1"/>
                </a:solidFill>
              </a:rPr>
              <a:t>Colaboratory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16" y="907672"/>
            <a:ext cx="3303588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4300" y="426551"/>
            <a:ext cx="6016043" cy="703029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Crear un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perfil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alumno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0452" y="1758315"/>
            <a:ext cx="5201174" cy="7030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Google </a:t>
            </a:r>
            <a:r>
              <a:rPr lang="en-US" sz="2800" dirty="0" err="1">
                <a:solidFill>
                  <a:schemeClr val="accent1"/>
                </a:solidFill>
              </a:rPr>
              <a:t>Colaboratory</a:t>
            </a:r>
            <a:r>
              <a:rPr lang="en-US" sz="2800" dirty="0">
                <a:solidFill>
                  <a:schemeClr val="accent1"/>
                </a:solidFill>
              </a:rPr>
              <a:t> :: Chrome </a:t>
            </a:r>
            <a:endParaRPr lang="es-MX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google drive con la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Tec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8F855DFE-546C-4470-9B2F-9E66E05B749C}"/>
              </a:ext>
            </a:extLst>
          </p:cNvPr>
          <p:cNvSpPr/>
          <p:nvPr/>
        </p:nvSpPr>
        <p:spPr>
          <a:xfrm>
            <a:off x="5164662" y="1573414"/>
            <a:ext cx="951873" cy="9233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7E0978-EED3-420D-931B-B2976337A1A8}"/>
              </a:ext>
            </a:extLst>
          </p:cNvPr>
          <p:cNvSpPr/>
          <p:nvPr/>
        </p:nvSpPr>
        <p:spPr>
          <a:xfrm>
            <a:off x="2487612" y="1196983"/>
            <a:ext cx="951873" cy="9233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6620" y="143276"/>
            <a:ext cx="12256593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Colaboratory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44491" t="50201"/>
          <a:stretch/>
        </p:blipFill>
        <p:spPr>
          <a:xfrm>
            <a:off x="2506295" y="3654219"/>
            <a:ext cx="2782888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50380" b="34914"/>
          <a:stretch/>
        </p:blipFill>
        <p:spPr>
          <a:xfrm>
            <a:off x="0" y="1549400"/>
            <a:ext cx="2487613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2668663" y="111174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5362554" y="15470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Luz Eunice Angeles Ochoa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BEF72-4137-4B3E-9453-DB8D3E9D5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Evaluación</a:t>
            </a:r>
            <a:endParaRPr lang="es-MX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6397526"/>
              </p:ext>
            </p:extLst>
          </p:nvPr>
        </p:nvGraphicFramePr>
        <p:xfrm>
          <a:off x="664029" y="1871662"/>
          <a:ext cx="6075508" cy="432505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489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945306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306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1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Actividad 06 –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289569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Proyecto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/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329010" y="5156113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auto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co-evaluación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cxnSpLocks/>
          </p:cNvCxnSpPr>
          <p:nvPr/>
        </p:nvCxnSpPr>
        <p:spPr>
          <a:xfrm flipH="1">
            <a:off x="6876661" y="5329502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12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1846" y="339509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Abrir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 primer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trabajo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1951038"/>
            <a:ext cx="5181600" cy="41005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1995488"/>
            <a:ext cx="5181600" cy="4011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Luz Eunice Angeles Ochoa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1" y="1568741"/>
            <a:ext cx="7180976" cy="33136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MX" sz="2400" b="1" dirty="0">
                <a:solidFill>
                  <a:schemeClr val="accent1"/>
                </a:solidFill>
              </a:rPr>
              <a:t>Archivos locales</a:t>
            </a:r>
          </a:p>
          <a:p>
            <a:pPr algn="l"/>
            <a:r>
              <a:rPr lang="es-MX" sz="2400" b="1" dirty="0"/>
              <a:t>Librería utilizada: </a:t>
            </a:r>
          </a:p>
          <a:p>
            <a:pPr lvl="1"/>
            <a:r>
              <a:rPr lang="es-MX" sz="1000" dirty="0" err="1"/>
              <a:t>from</a:t>
            </a:r>
            <a:r>
              <a:rPr lang="es-MX" sz="1000" dirty="0"/>
              <a:t> </a:t>
            </a:r>
            <a:r>
              <a:rPr lang="es-MX" sz="1000" dirty="0" err="1">
                <a:solidFill>
                  <a:schemeClr val="accent1"/>
                </a:solidFill>
              </a:rPr>
              <a:t>google.colab</a:t>
            </a:r>
            <a:r>
              <a:rPr lang="es-MX" sz="1000" dirty="0">
                <a:solidFill>
                  <a:schemeClr val="accent1"/>
                </a:solidFill>
              </a:rPr>
              <a:t> </a:t>
            </a:r>
            <a:r>
              <a:rPr lang="es-MX" sz="1000" dirty="0" err="1"/>
              <a:t>import</a:t>
            </a:r>
            <a:r>
              <a:rPr lang="es-MX" sz="1000" dirty="0"/>
              <a:t> </a:t>
            </a:r>
            <a:r>
              <a:rPr lang="es-MX" sz="1000" dirty="0">
                <a:solidFill>
                  <a:schemeClr val="accent1"/>
                </a:solidFill>
              </a:rPr>
              <a:t>files </a:t>
            </a:r>
          </a:p>
          <a:p>
            <a:pPr algn="l"/>
            <a:r>
              <a:rPr lang="es-MX" sz="2400" b="1" dirty="0"/>
              <a:t>Instrucción para cargar archivos: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files.upload</a:t>
            </a:r>
            <a:r>
              <a:rPr lang="es-MX" sz="1000" dirty="0"/>
              <a:t>: cargar archivos y mostrar el diccionario de archivos cargados</a:t>
            </a:r>
          </a:p>
          <a:p>
            <a:pPr algn="l"/>
            <a:r>
              <a:rPr lang="es-MX" sz="2400" b="1" dirty="0"/>
              <a:t>Instrucción para descargar archivos a tu computadora: 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files.download</a:t>
            </a:r>
            <a:r>
              <a:rPr lang="es-MX" sz="1000" dirty="0">
                <a:solidFill>
                  <a:schemeClr val="accent1"/>
                </a:solidFill>
              </a:rPr>
              <a:t> </a:t>
            </a:r>
            <a:r>
              <a:rPr lang="es-MX" sz="1000" dirty="0"/>
              <a:t>descargar los archivos desde el navegador a tu computadora local.</a:t>
            </a:r>
          </a:p>
          <a:p>
            <a:pPr algn="l"/>
            <a:r>
              <a:rPr lang="es-MX" sz="2400" dirty="0" err="1">
                <a:solidFill>
                  <a:schemeClr val="accent1"/>
                </a:solidFill>
              </a:rPr>
              <a:t>ls</a:t>
            </a:r>
            <a:r>
              <a:rPr lang="es-MX" sz="2400" dirty="0" err="1"/>
              <a:t>:visualizar</a:t>
            </a:r>
            <a:r>
              <a:rPr lang="es-MX" sz="2400" dirty="0"/>
              <a:t> los archivos que cargamos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582" y="35190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Carga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archivos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567" y="2162957"/>
            <a:ext cx="11573197" cy="2813807"/>
          </a:xfrm>
        </p:spPr>
        <p:txBody>
          <a:bodyPr/>
          <a:lstStyle/>
          <a:p>
            <a:pPr algn="l"/>
            <a:r>
              <a:rPr lang="en-US" sz="2000" b="1" dirty="0" err="1"/>
              <a:t>Librería</a:t>
            </a:r>
            <a:r>
              <a:rPr lang="en-US" sz="2000" b="1" dirty="0"/>
              <a:t> </a:t>
            </a:r>
            <a:r>
              <a:rPr lang="en-US" sz="2000" b="1" dirty="0" err="1"/>
              <a:t>utilizada</a:t>
            </a:r>
            <a:endParaRPr lang="en-US" sz="2000" b="1" dirty="0"/>
          </a:p>
          <a:p>
            <a:pPr marL="457200" lvl="1" indent="0">
              <a:buNone/>
            </a:pPr>
            <a:r>
              <a:rPr lang="en-US" sz="1000" dirty="0"/>
              <a:t>from </a:t>
            </a:r>
            <a:r>
              <a:rPr lang="en-US" sz="1000" dirty="0" err="1">
                <a:solidFill>
                  <a:schemeClr val="accent1"/>
                </a:solidFill>
              </a:rPr>
              <a:t>google.colab</a:t>
            </a:r>
            <a:r>
              <a:rPr lang="en-US" sz="1000" dirty="0">
                <a:solidFill>
                  <a:schemeClr val="accent1"/>
                </a:solidFill>
              </a:rPr>
              <a:t> </a:t>
            </a:r>
            <a:r>
              <a:rPr lang="en-US" sz="1000" dirty="0"/>
              <a:t>import </a:t>
            </a:r>
            <a:r>
              <a:rPr lang="en-US" sz="1000" dirty="0">
                <a:solidFill>
                  <a:schemeClr val="accent1"/>
                </a:solidFill>
              </a:rPr>
              <a:t>drive</a:t>
            </a:r>
          </a:p>
          <a:p>
            <a:pPr algn="l"/>
            <a:r>
              <a:rPr lang="en-US" sz="2000" b="1" dirty="0" err="1"/>
              <a:t>Montar</a:t>
            </a:r>
            <a:r>
              <a:rPr lang="en-US" sz="2000" b="1" dirty="0"/>
              <a:t> el drive </a:t>
            </a:r>
          </a:p>
          <a:p>
            <a:pPr marL="457200" lvl="1" indent="0">
              <a:buNone/>
            </a:pPr>
            <a:r>
              <a:rPr lang="en-US" sz="1000" dirty="0" err="1">
                <a:solidFill>
                  <a:schemeClr val="accent1"/>
                </a:solidFill>
              </a:rPr>
              <a:t>drive.mount</a:t>
            </a:r>
            <a:r>
              <a:rPr lang="en-US" sz="1000" dirty="0"/>
              <a:t>('/content/drive’)</a:t>
            </a:r>
          </a:p>
          <a:p>
            <a:pPr algn="l"/>
            <a:r>
              <a:rPr lang="es-MX" sz="2000" b="1" dirty="0"/>
              <a:t>Crear el archivo </a:t>
            </a:r>
          </a:p>
          <a:p>
            <a:pPr marL="457200" lvl="1" indent="0">
              <a:buNone/>
            </a:pPr>
            <a:r>
              <a:rPr lang="es-MX" sz="1000" dirty="0">
                <a:solidFill>
                  <a:schemeClr val="accent1"/>
                </a:solidFill>
              </a:rPr>
              <a:t>open</a:t>
            </a:r>
            <a:r>
              <a:rPr lang="es-MX" sz="1000" dirty="0"/>
              <a:t>(</a:t>
            </a:r>
            <a:r>
              <a:rPr lang="es-MX" sz="1000" dirty="0" err="1"/>
              <a:t>archivo,w</a:t>
            </a:r>
            <a:r>
              <a:rPr lang="es-MX" sz="1000" dirty="0"/>
              <a:t>)</a:t>
            </a:r>
          </a:p>
          <a:p>
            <a:pPr algn="l"/>
            <a:r>
              <a:rPr lang="es-MX" sz="2000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sz="1000" dirty="0">
                <a:solidFill>
                  <a:schemeClr val="accent1"/>
                </a:solidFill>
              </a:rPr>
              <a:t>!</a:t>
            </a:r>
            <a:r>
              <a:rPr lang="es-MX" sz="1000" dirty="0" err="1">
                <a:solidFill>
                  <a:schemeClr val="accent1"/>
                </a:solidFill>
              </a:rPr>
              <a:t>cat</a:t>
            </a:r>
            <a:r>
              <a:rPr lang="es-MX" sz="1000" dirty="0">
                <a:solidFill>
                  <a:schemeClr val="accent1"/>
                </a:solidFill>
              </a:rPr>
              <a:t> </a:t>
            </a:r>
            <a:r>
              <a:rPr lang="es-MX" sz="1000" dirty="0"/>
              <a:t>archivo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954" y="398732"/>
            <a:ext cx="9312275" cy="1325562"/>
          </a:xfrm>
          <a:prstGeom prst="rect">
            <a:avLst/>
          </a:prstGeom>
        </p:spPr>
        <p:txBody>
          <a:bodyPr/>
          <a:lstStyle/>
          <a:p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Acceder a Google Drive (montarlo)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803" y="3066876"/>
            <a:ext cx="11573197" cy="3517644"/>
          </a:xfrm>
        </p:spPr>
        <p:txBody>
          <a:bodyPr>
            <a:noAutofit/>
          </a:bodyPr>
          <a:lstStyle/>
          <a:p>
            <a:pPr algn="l"/>
            <a:r>
              <a:rPr lang="es-MX" sz="2400" dirty="0" err="1"/>
              <a:t>Librerias</a:t>
            </a:r>
            <a:r>
              <a:rPr lang="es-MX" sz="2400" dirty="0"/>
              <a:t> utilizadas</a:t>
            </a:r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</a:t>
            </a:r>
            <a:r>
              <a:rPr lang="es-MX" sz="700" dirty="0" err="1"/>
              <a:t>pydrive.auth</a:t>
            </a:r>
            <a:r>
              <a:rPr lang="es-MX" sz="700" dirty="0"/>
              <a:t>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GoogleAuth</a:t>
            </a:r>
            <a:endParaRPr lang="es-MX" sz="700" dirty="0"/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</a:t>
            </a:r>
            <a:r>
              <a:rPr lang="es-MX" sz="700" dirty="0" err="1"/>
              <a:t>pydrive.drive</a:t>
            </a:r>
            <a:r>
              <a:rPr lang="es-MX" sz="700" dirty="0"/>
              <a:t>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GoogleDrive</a:t>
            </a:r>
            <a:endParaRPr lang="es-MX" sz="700" dirty="0"/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</a:t>
            </a:r>
            <a:r>
              <a:rPr lang="es-MX" sz="700" dirty="0" err="1"/>
              <a:t>google.colab</a:t>
            </a:r>
            <a:r>
              <a:rPr lang="es-MX" sz="700" dirty="0"/>
              <a:t>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auth</a:t>
            </a:r>
            <a:endParaRPr lang="es-MX" sz="700" dirty="0"/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oauth2client.client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GoogleCredentials</a:t>
            </a:r>
            <a:endParaRPr lang="es-MX" sz="700" dirty="0"/>
          </a:p>
          <a:p>
            <a:pPr algn="l"/>
            <a:r>
              <a:rPr lang="es-MX" sz="2400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sz="1000" dirty="0" err="1">
                <a:solidFill>
                  <a:schemeClr val="accent1"/>
                </a:solidFill>
              </a:rPr>
              <a:t>drive.ListFile</a:t>
            </a:r>
            <a:endParaRPr lang="es-MX" sz="1000" dirty="0">
              <a:solidFill>
                <a:schemeClr val="accent1"/>
              </a:solidFill>
            </a:endParaRPr>
          </a:p>
          <a:p>
            <a:pPr algn="l"/>
            <a:r>
              <a:rPr lang="es-MX" sz="2400" dirty="0"/>
              <a:t>Crear y cargar el archivo</a:t>
            </a:r>
          </a:p>
          <a:p>
            <a:pPr marL="457200" lvl="1" indent="0">
              <a:buNone/>
            </a:pPr>
            <a:r>
              <a:rPr lang="es-MX" sz="1000" dirty="0" err="1">
                <a:solidFill>
                  <a:schemeClr val="accent1"/>
                </a:solidFill>
              </a:rPr>
              <a:t>drive.CreateFile</a:t>
            </a:r>
            <a:endParaRPr lang="es-MX" sz="1000" dirty="0">
              <a:solidFill>
                <a:schemeClr val="accent1"/>
              </a:solidFill>
            </a:endParaRPr>
          </a:p>
          <a:p>
            <a:pPr algn="l"/>
            <a:r>
              <a:rPr lang="es-MX" sz="2400" dirty="0"/>
              <a:t>Obtener el id del archivo cargado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uploaded.get</a:t>
            </a:r>
            <a:r>
              <a:rPr lang="es-MX" sz="1000" dirty="0"/>
              <a:t>('id’)</a:t>
            </a:r>
          </a:p>
          <a:p>
            <a:pPr algn="l"/>
            <a:r>
              <a:rPr lang="es-MX" sz="2400" dirty="0"/>
              <a:t>Visualizar el contenido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downloaded.GetContentString</a:t>
            </a:r>
            <a:r>
              <a:rPr lang="es-MX" sz="1000" dirty="0"/>
              <a:t>()</a:t>
            </a:r>
          </a:p>
          <a:p>
            <a:pPr algn="l"/>
            <a:endParaRPr lang="es-MX" sz="2400" dirty="0"/>
          </a:p>
          <a:p>
            <a:pPr algn="l"/>
            <a:endParaRPr lang="es-MX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9020" y="649852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Acceder a Google Drive (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pyDrive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9613783" y="403079"/>
            <a:ext cx="2399814" cy="101787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551963"/>
            <a:ext cx="11573197" cy="4177718"/>
          </a:xfrm>
        </p:spPr>
        <p:txBody>
          <a:bodyPr/>
          <a:lstStyle/>
          <a:p>
            <a:pPr algn="l"/>
            <a:r>
              <a:rPr lang="es-MX" sz="2400" dirty="0"/>
              <a:t>Librería utilizada</a:t>
            </a:r>
          </a:p>
          <a:p>
            <a:pPr algn="l"/>
            <a:r>
              <a:rPr lang="es-MX" sz="2400" dirty="0" err="1"/>
              <a:t>import</a:t>
            </a:r>
            <a:r>
              <a:rPr lang="es-MX" sz="2400" dirty="0"/>
              <a:t> </a:t>
            </a:r>
            <a:r>
              <a:rPr lang="es-MX" sz="2400" dirty="0" err="1">
                <a:solidFill>
                  <a:schemeClr val="accent1"/>
                </a:solidFill>
              </a:rPr>
              <a:t>gspread</a:t>
            </a:r>
            <a:endParaRPr lang="es-MX" sz="2400" dirty="0">
              <a:solidFill>
                <a:schemeClr val="accent1"/>
              </a:solidFill>
            </a:endParaRPr>
          </a:p>
          <a:p>
            <a:pPr algn="l"/>
            <a:r>
              <a:rPr lang="es-MX" sz="2400" dirty="0"/>
              <a:t>Crear la hoja de trabajo </a:t>
            </a:r>
          </a:p>
          <a:p>
            <a:pPr algn="l"/>
            <a:r>
              <a:rPr lang="es-MX" sz="2400" dirty="0" err="1"/>
              <a:t>gc.</a:t>
            </a:r>
            <a:r>
              <a:rPr lang="es-MX" sz="2400" dirty="0" err="1">
                <a:solidFill>
                  <a:schemeClr val="accent1"/>
                </a:solidFill>
              </a:rPr>
              <a:t>create</a:t>
            </a:r>
            <a:r>
              <a:rPr lang="es-MX" sz="2400" dirty="0"/>
              <a:t>(</a:t>
            </a:r>
          </a:p>
          <a:p>
            <a:pPr algn="l"/>
            <a:r>
              <a:rPr lang="es-MX" sz="2400" b="1" dirty="0"/>
              <a:t>Actualizar los valores </a:t>
            </a:r>
          </a:p>
          <a:p>
            <a:pPr algn="l"/>
            <a:r>
              <a:rPr lang="es-MX" sz="2400" dirty="0" err="1"/>
              <a:t>worksheet.</a:t>
            </a:r>
            <a:r>
              <a:rPr lang="es-MX" sz="2400" dirty="0" err="1">
                <a:solidFill>
                  <a:schemeClr val="accent1"/>
                </a:solidFill>
              </a:rPr>
              <a:t>update_cells</a:t>
            </a:r>
            <a:endParaRPr lang="es-MX" sz="2400" dirty="0">
              <a:solidFill>
                <a:schemeClr val="accent1"/>
              </a:solidFill>
            </a:endParaRPr>
          </a:p>
          <a:p>
            <a:pPr algn="l"/>
            <a:r>
              <a:rPr lang="es-MX" sz="2400" b="1" dirty="0"/>
              <a:t>Leer los valores </a:t>
            </a:r>
          </a:p>
          <a:p>
            <a:pPr algn="l"/>
            <a:r>
              <a:rPr lang="es-MX" sz="2400" dirty="0" err="1"/>
              <a:t>worksheet.</a:t>
            </a:r>
            <a:r>
              <a:rPr lang="es-MX" sz="2400" dirty="0" err="1">
                <a:solidFill>
                  <a:schemeClr val="accent1"/>
                </a:solidFill>
              </a:rPr>
              <a:t>get_all_values</a:t>
            </a:r>
            <a:endParaRPr lang="es-MX" sz="2400" dirty="0"/>
          </a:p>
          <a:p>
            <a:pPr marL="0" indent="0" algn="l">
              <a:buNone/>
            </a:pPr>
            <a:endParaRPr lang="es-MX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sheets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749" y="1501630"/>
            <a:ext cx="11573197" cy="4211274"/>
          </a:xfrm>
        </p:spPr>
        <p:txBody>
          <a:bodyPr>
            <a:normAutofit/>
          </a:bodyPr>
          <a:lstStyle/>
          <a:p>
            <a:pPr algn="l"/>
            <a:r>
              <a:rPr lang="es-MX" sz="2000" dirty="0"/>
              <a:t>Busca el archivo .csv descargado desde el repositorio.</a:t>
            </a:r>
          </a:p>
          <a:p>
            <a:pPr algn="l"/>
            <a:r>
              <a:rPr lang="es-MX" sz="2000" dirty="0"/>
              <a:t>Abre el archivo csv y observa su contenido</a:t>
            </a:r>
          </a:p>
          <a:p>
            <a:pPr algn="l"/>
            <a:r>
              <a:rPr lang="es-MX" sz="2000" dirty="0"/>
              <a:t>Observa como se separan las columnas (variables) y las filas (objetos).</a:t>
            </a:r>
          </a:p>
          <a:p>
            <a:pPr algn="l"/>
            <a:r>
              <a:rPr lang="es-MX" sz="2000" dirty="0"/>
              <a:t>Como reto, intenta responder las siguientes preguntas utilizando código:</a:t>
            </a:r>
          </a:p>
          <a:p>
            <a:pPr algn="l"/>
            <a:r>
              <a:rPr lang="es-MX" sz="2000" dirty="0"/>
              <a:t>¿Cuántos renglones tiene?</a:t>
            </a:r>
          </a:p>
          <a:p>
            <a:pPr algn="l"/>
            <a:r>
              <a:rPr lang="es-MX" sz="2000" dirty="0"/>
              <a:t>Cuantas columnas tiene? ¿Y cuales son?</a:t>
            </a:r>
          </a:p>
          <a:p>
            <a:pPr algn="l"/>
            <a:endParaRPr lang="es-MX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365125"/>
            <a:ext cx="12036251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Lectura de archivos</a:t>
            </a:r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586" y="4304671"/>
            <a:ext cx="11573197" cy="1325564"/>
          </a:xfrm>
        </p:spPr>
        <p:txBody>
          <a:bodyPr/>
          <a:lstStyle/>
          <a:p>
            <a:pPr algn="l"/>
            <a:r>
              <a:rPr lang="en-US" sz="2800" dirty="0"/>
              <a:t>Es una </a:t>
            </a:r>
            <a:r>
              <a:rPr lang="en-US" sz="2800" dirty="0" err="1"/>
              <a:t>libreria</a:t>
            </a:r>
            <a:r>
              <a:rPr lang="en-US" sz="2800" dirty="0"/>
              <a:t> Open Source, de alto </a:t>
            </a:r>
            <a:r>
              <a:rPr lang="en-US" sz="2800" dirty="0" err="1"/>
              <a:t>desempeño</a:t>
            </a:r>
            <a:r>
              <a:rPr lang="en-US" sz="2800" dirty="0"/>
              <a:t>, </a:t>
            </a:r>
            <a:r>
              <a:rPr lang="en-US" sz="2800" dirty="0" err="1"/>
              <a:t>fácil</a:t>
            </a:r>
            <a:r>
              <a:rPr lang="en-US" sz="2800" dirty="0"/>
              <a:t> de usar y con </a:t>
            </a:r>
            <a:r>
              <a:rPr lang="en-US" sz="2800" dirty="0" err="1"/>
              <a:t>herramientas</a:t>
            </a:r>
            <a:r>
              <a:rPr lang="en-US" sz="2800" dirty="0"/>
              <a:t> de </a:t>
            </a:r>
            <a:r>
              <a:rPr lang="en-US" sz="2800" dirty="0" err="1"/>
              <a:t>análisis</a:t>
            </a:r>
            <a:r>
              <a:rPr lang="en-US" sz="2800" dirty="0"/>
              <a:t> para los </a:t>
            </a:r>
            <a:r>
              <a:rPr lang="en-US" sz="2800" dirty="0" err="1"/>
              <a:t>desarrolladores</a:t>
            </a:r>
            <a:r>
              <a:rPr lang="en-US" sz="2800" dirty="0"/>
              <a:t> de Python.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Libreria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“Pandas”</a:t>
            </a:r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5181600" cy="95726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5578679" y="1337015"/>
            <a:ext cx="6167007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Estructura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maneja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Series y Data Frames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Series: es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arreglo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2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Luz Eunice Angeles Ochoa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421" y="1543575"/>
            <a:ext cx="11573197" cy="4613944"/>
          </a:xfrm>
        </p:spPr>
        <p:txBody>
          <a:bodyPr>
            <a:normAutofit fontScale="55000" lnSpcReduction="20000"/>
          </a:bodyPr>
          <a:lstStyle/>
          <a:p>
            <a:pPr algn="l"/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pPr algn="l"/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pPr algn="l"/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pPr algn="l"/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pPr algn="l"/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pPr algn="l"/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pPr algn="l"/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pPr algn="l"/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pPr algn="l"/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pPr algn="l"/>
            <a:endParaRPr lang="es-MX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18012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411589"/>
            <a:ext cx="11573197" cy="2521137"/>
          </a:xfrm>
        </p:spPr>
        <p:txBody>
          <a:bodyPr/>
          <a:lstStyle/>
          <a:p>
            <a:r>
              <a:rPr lang="es-MX" sz="3200" dirty="0"/>
              <a:t>Funciones : </a:t>
            </a:r>
            <a:r>
              <a:rPr lang="es-MX" sz="3200" dirty="0" err="1">
                <a:solidFill>
                  <a:schemeClr val="accent1"/>
                </a:solidFill>
              </a:rPr>
              <a:t>def</a:t>
            </a:r>
            <a:r>
              <a:rPr lang="es-MX" sz="3200" dirty="0">
                <a:solidFill>
                  <a:schemeClr val="accent1"/>
                </a:solidFill>
              </a:rPr>
              <a:t> </a:t>
            </a:r>
            <a:r>
              <a:rPr lang="es-MX" sz="3200" dirty="0" err="1">
                <a:solidFill>
                  <a:schemeClr val="accent1"/>
                </a:solidFill>
              </a:rPr>
              <a:t>nombreFuncion</a:t>
            </a:r>
            <a:r>
              <a:rPr lang="es-MX" sz="3200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sz="3200" dirty="0"/>
              <a:t>Agrupaciones : Ejemplo </a:t>
            </a:r>
            <a:r>
              <a:rPr lang="en-US" sz="3200" dirty="0" err="1">
                <a:solidFill>
                  <a:schemeClr val="accent1"/>
                </a:solidFill>
              </a:rPr>
              <a:t>df.groupby</a:t>
            </a:r>
            <a:r>
              <a:rPr lang="en-US" sz="3200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sz="3200" dirty="0"/>
              <a:t>Ordenar : </a:t>
            </a:r>
            <a:r>
              <a:rPr lang="es-MX" sz="3200" dirty="0" err="1">
                <a:solidFill>
                  <a:schemeClr val="accent1"/>
                </a:solidFill>
              </a:rPr>
              <a:t>df.sort_values</a:t>
            </a:r>
            <a:r>
              <a:rPr lang="es-MX" sz="3200" dirty="0"/>
              <a:t>(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50445A-646F-4C37-B0D1-93A8BB8495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5625"/>
            <a:ext cx="702627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Unión de tablas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Ejemplo: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merge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 df1, df2,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=‘Columna’,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=‘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Trabajar con Ubuntu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571" y="1263379"/>
            <a:ext cx="5388429" cy="40005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Máquina Virtual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6123" y="1263379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This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Photo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Unknown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licensed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/>
              </a:rPr>
              <a:t>CC BY-ND</a:t>
            </a:r>
            <a:endParaRPr kumimoji="0" lang="es-MX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8F49D4-BF48-4F74-8C34-8D4C757E5F8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5BCC79-5934-4848-B584-FD7A36E59D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b="1" dirty="0"/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/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evitar el uso de líneas de Código con loops  y buscar un major performance.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641" y="2704753"/>
            <a:ext cx="11573197" cy="724247"/>
          </a:xfrm>
        </p:spPr>
        <p:txBody>
          <a:bodyPr/>
          <a:lstStyle/>
          <a:p>
            <a:pPr algn="l"/>
            <a:r>
              <a:rPr lang="es-MX" sz="2800" dirty="0"/>
              <a:t>Importa pandas</a:t>
            </a:r>
          </a:p>
          <a:p>
            <a:pPr algn="l"/>
            <a:r>
              <a:rPr lang="es-MX" sz="2800" dirty="0"/>
              <a:t>Lee el archivo .csv usando la función </a:t>
            </a:r>
            <a:r>
              <a:rPr lang="es-MX" sz="2800" dirty="0" err="1"/>
              <a:t>read_csv</a:t>
            </a:r>
            <a:endParaRPr lang="es-MX" sz="2800" dirty="0"/>
          </a:p>
          <a:p>
            <a:pPr algn="l"/>
            <a:r>
              <a:rPr lang="es-MX" sz="2800" dirty="0"/>
              <a:t>Observa las primeras líneas usando la función head</a:t>
            </a:r>
          </a:p>
          <a:p>
            <a:pPr algn="l"/>
            <a:r>
              <a:rPr lang="es-MX" sz="2800" dirty="0"/>
              <a:t>Obtén diferentes combinaciones de columnas y datos.</a:t>
            </a:r>
          </a:p>
          <a:p>
            <a:pPr algn="l"/>
            <a:r>
              <a:rPr lang="es-MX" sz="2800" dirty="0"/>
              <a:t>Revisa los datos obtenidos por la función  describe</a:t>
            </a:r>
          </a:p>
          <a:p>
            <a:pPr algn="l"/>
            <a:endParaRPr lang="es-MX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B475D6C-3B08-423E-BEC9-739FE8ED3923}"/>
              </a:ext>
            </a:extLst>
          </p:cNvPr>
          <p:cNvSpPr/>
          <p:nvPr/>
        </p:nvSpPr>
        <p:spPr>
          <a:xfrm>
            <a:off x="4576141" y="2922978"/>
            <a:ext cx="256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3980725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(hoy)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Regresión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Lineal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68764" y="2030878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K-Means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68764" y="3046989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Actividad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50460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64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Regresión Lineal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48389" y="1612900"/>
            <a:ext cx="5888038" cy="3684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575487" y="5286129"/>
            <a:ext cx="4016375" cy="444500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46" y="3634466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676400" y="2109779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𝑎𝑥</m:t>
                      </m:r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𝑏</m:t>
                      </m:r>
                    </m:oMath>
                  </m:oMathPara>
                </a14:m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2109779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427" y="2054370"/>
            <a:ext cx="4494496" cy="2289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422" y="1827782"/>
            <a:ext cx="11573197" cy="2373783"/>
          </a:xfrm>
        </p:spPr>
        <p:txBody>
          <a:bodyPr/>
          <a:lstStyle/>
          <a:p>
            <a:pPr marL="0" indent="0" algn="l">
              <a:buNone/>
            </a:pPr>
            <a:r>
              <a:rPr lang="es-MX" sz="3200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3200" dirty="0"/>
              <a:t>0% indica </a:t>
            </a:r>
            <a:r>
              <a:rPr lang="es-MX" sz="3200" dirty="0">
                <a:latin typeface="Arial" panose="020B0604020202020204" pitchFamily="34" charset="0"/>
              </a:rPr>
              <a:t>que e</a:t>
            </a:r>
            <a:r>
              <a:rPr lang="es-MX" sz="3200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MX" sz="3200" dirty="0"/>
              <a:t>100% indica un </a:t>
            </a:r>
            <a:r>
              <a:rPr lang="es-MX" sz="3200" dirty="0">
                <a:latin typeface="Arial" panose="020B0604020202020204" pitchFamily="34" charset="0"/>
              </a:rPr>
              <a:t>a</a:t>
            </a:r>
            <a:r>
              <a:rPr lang="es-MX" sz="3200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sz="32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838199" y="453901"/>
                <a:ext cx="10515600" cy="1325563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coeficiente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de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determinaci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ó</m:t>
                      </m:r>
                      <m:r>
                        <m:rPr>
                          <m:nor/>
                        </m:rPr>
                        <a:rPr lang="es-MX" b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m:t>n</m:t>
                      </m:r>
                    </m:oMath>
                  </m:oMathPara>
                </a14:m>
                <a:endParaRPr lang="es-MX" b="1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838199" y="453901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6554" y="365126"/>
            <a:ext cx="8669045" cy="117358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3"/>
          <a:srcRect t="17777" b="20826"/>
          <a:stretch/>
        </p:blipFill>
        <p:spPr>
          <a:xfrm>
            <a:off x="1482571" y="2056291"/>
            <a:ext cx="10604500" cy="2514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3182" y="490204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383320"/>
            <a:ext cx="11573197" cy="724247"/>
          </a:xfrm>
        </p:spPr>
        <p:txBody>
          <a:bodyPr>
            <a:normAutofit fontScale="62500" lnSpcReduction="20000"/>
          </a:bodyPr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Aumentamos las variables (Regresión Lineal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Multiple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 idx="4294967295"/>
              </p:nvPr>
            </p:nvSpPr>
            <p:spPr>
              <a:xfrm>
                <a:off x="918099" y="1746250"/>
                <a:ext cx="10515600" cy="1325563"/>
              </a:xfrm>
              <a:prstGeom prst="rect">
                <a:avLst/>
              </a:prstGeo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 idx="4294967295"/>
              </p:nvPr>
            </p:nvSpPr>
            <p:spPr>
              <a:xfrm>
                <a:off x="918099" y="1746250"/>
                <a:ext cx="10515600" cy="1325563"/>
              </a:xfrm>
              <a:prstGeom prst="rect">
                <a:avLst/>
              </a:prstGeom>
              <a:blipFill>
                <a:blip r:embed="rId3"/>
                <a:stretch>
                  <a:fillRect t="-13761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50415" y="3682667"/>
            <a:ext cx="6480700" cy="82391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MX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MX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n: numero de muestras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p = 1 entonces 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113278" y="2903945"/>
            <a:ext cx="4067175" cy="2714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𝑦</m:t>
                      </m:r>
                      <m:r>
                        <a:rPr kumimoji="0" lang="pt-BR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pt-B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s-MX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𝑜</m:t>
                              </m:r>
                            </m:sub>
                          </m:s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  <m:r>
                        <a:rPr kumimoji="0" lang="es-MX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  <m:sSub>
                        <m:sSubPr>
                          <m:ctrlP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+</m:t>
                          </m:r>
                          <m:r>
                            <a:rPr kumimoji="0" lang="pt-B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kumimoji="0" lang="pt-BR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s-MX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s-MX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526E8-463E-4D7B-A2DB-4C6C93AD7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615" y="807595"/>
            <a:ext cx="11573197" cy="724247"/>
          </a:xfrm>
        </p:spPr>
        <p:txBody>
          <a:bodyPr/>
          <a:lstStyle/>
          <a:p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Bajar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 </a:t>
            </a:r>
            <a:r>
              <a:rPr lang="en-US" sz="5400" b="1" dirty="0">
                <a:solidFill>
                  <a:schemeClr val="accent1"/>
                </a:solidFill>
              </a:rPr>
              <a:t>(https://www.virtualbox.org)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0" y="2872903"/>
            <a:ext cx="8638781" cy="35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618C478-809E-4B76-94F5-5CDF7C266A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0A6228-2E51-450E-AB0B-AABF561C4285}"/>
              </a:ext>
            </a:extLst>
          </p:cNvPr>
          <p:cNvSpPr txBox="1"/>
          <p:nvPr/>
        </p:nvSpPr>
        <p:spPr>
          <a:xfrm>
            <a:off x="517124" y="1875809"/>
            <a:ext cx="609452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s-MX" b="1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Clústering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se refiere a métodos que nos ayudan a formar subgrupos dentro de un conjunto de datos.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s-MX" dirty="0">
              <a:solidFill>
                <a:srgbClr val="212121"/>
              </a:solidFill>
              <a:latin typeface="Roboto" panose="02000000000000000000" pitchFamily="2" charset="0"/>
            </a:endParaRPr>
          </a:p>
          <a:p>
            <a:pPr algn="l"/>
            <a:endParaRPr lang="es-MX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La idea es que las observaciones que pertenezcan a un mismo grupo o </a:t>
            </a:r>
            <a:r>
              <a:rPr lang="es-MX" b="0" i="1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cluster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tengan </a:t>
            </a:r>
            <a:r>
              <a:rPr lang="es-MX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características similares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entre sí.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644C9F-10F6-447D-98B8-E9776A7AA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422" y="4050991"/>
            <a:ext cx="5037023" cy="219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225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D97722E-968B-46AB-85D7-957AB690D07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430C4F-FA4D-4C4D-BE24-B37AFC11B13E}"/>
              </a:ext>
            </a:extLst>
          </p:cNvPr>
          <p:cNvSpPr txBox="1"/>
          <p:nvPr/>
        </p:nvSpPr>
        <p:spPr>
          <a:xfrm>
            <a:off x="1067540" y="1886401"/>
            <a:ext cx="60945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La premisa del algoritmo K-</a:t>
            </a:r>
            <a:r>
              <a:rPr lang="es-MX" dirty="0" err="1"/>
              <a:t>Means</a:t>
            </a:r>
            <a:r>
              <a:rPr lang="es-MX" dirty="0"/>
              <a:t> es definir </a:t>
            </a:r>
            <a:r>
              <a:rPr lang="es-MX" b="1" dirty="0"/>
              <a:t>n</a:t>
            </a:r>
            <a:r>
              <a:rPr lang="es-MX" dirty="0"/>
              <a:t> grupos de tal manera que la distancia de los datos que pertenecen a cada grupo al centro de su respectivo grupo sea la más pequeña posible.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BE899-8FBE-4E4E-B814-71D0460C4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3325150"/>
            <a:ext cx="4362450" cy="704850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05AF75A1-AB89-4D81-9917-D551B1F0E0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2975" y="4239975"/>
            <a:ext cx="4362450" cy="156513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9350" rIns="91440" bIns="38088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MX" altLang="es-MX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donde</a:t>
            </a:r>
            <a:endParaRPr kumimoji="0" lang="es-MX" altLang="es-MX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k</a:t>
            </a:r>
            <a:r>
              <a:rPr kumimoji="0" lang="es-MX" altLang="es-MX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es el número de clústers que vamos a formar,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C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in"/>
              </a:rPr>
              <a:t>={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C</a:t>
            </a:r>
            <a:r>
              <a:rPr kumimoji="0" lang="es-MX" altLang="es-MX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in"/>
              </a:rPr>
              <a:t>1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in"/>
              </a:rPr>
              <a:t>,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C</a:t>
            </a:r>
            <a:r>
              <a:rPr kumimoji="0" lang="es-MX" altLang="es-MX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in"/>
              </a:rPr>
              <a:t>2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in"/>
              </a:rPr>
              <a:t>,…,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C</a:t>
            </a:r>
            <a:r>
              <a:rPr kumimoji="0" lang="es-MX" altLang="es-MX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k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in"/>
              </a:rPr>
              <a:t>}</a:t>
            </a:r>
            <a:r>
              <a:rPr kumimoji="0" lang="es-MX" altLang="es-MX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son los grupos a formar,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bold-italic"/>
              </a:rPr>
              <a:t>x</a:t>
            </a:r>
            <a:r>
              <a:rPr kumimoji="0" lang="es-MX" altLang="es-MX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representan las observaciones,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bold-italic"/>
              </a:rPr>
              <a:t>μ</a:t>
            </a:r>
            <a:r>
              <a:rPr kumimoji="0" lang="es-MX" altLang="es-MX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i</a:t>
            </a:r>
            <a:r>
              <a:rPr kumimoji="0" lang="es-MX" altLang="es-MX" sz="12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es el punto céntrico del grupo </a:t>
            </a:r>
            <a:r>
              <a:rPr kumimoji="0" lang="es-MX" altLang="es-MX" sz="14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C</a:t>
            </a:r>
            <a:r>
              <a:rPr kumimoji="0" lang="es-MX" altLang="es-MX" sz="900" b="0" i="0" u="none" strike="noStrike" cap="none" normalizeH="0" baseline="0">
                <a:ln>
                  <a:noFill/>
                </a:ln>
                <a:solidFill>
                  <a:srgbClr val="212121"/>
                </a:solidFill>
                <a:effectLst/>
                <a:latin typeface="MathJax_Math-italic"/>
              </a:rPr>
              <a:t>i</a:t>
            </a:r>
            <a:endParaRPr kumimoji="0" lang="es-MX" altLang="es-MX" sz="1200" b="0" i="0" u="none" strike="noStrike" cap="none" normalizeH="0" baseline="0">
              <a:ln>
                <a:noFill/>
              </a:ln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s-MX" altLang="es-MX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</a:br>
            <a:endParaRPr kumimoji="0" lang="es-MX" altLang="es-MX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B918332-169D-4EAB-9FE8-F0215DBA1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135" y="2282162"/>
            <a:ext cx="3362325" cy="208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4833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0ABAC-B68A-49D6-9CB0-BD0DEFE605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Paso 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0A7A8-0282-4212-8D30-1AA8C4FAAAD2}"/>
              </a:ext>
            </a:extLst>
          </p:cNvPr>
          <p:cNvSpPr txBox="1"/>
          <p:nvPr/>
        </p:nvSpPr>
        <p:spPr>
          <a:xfrm>
            <a:off x="766875" y="2413337"/>
            <a:ext cx="60960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Elegir el número de </a:t>
            </a:r>
            <a:r>
              <a:rPr lang="es-MX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clústers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En un inicio no sabemos cuál es el número de grupos ideal.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Con métodos como </a:t>
            </a:r>
            <a:r>
              <a:rPr lang="es-MX" b="0" i="1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el codo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 podemos determinarlo.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Inicialmente los datos no pertenecen a ningún grupo.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13E60A-F106-4B67-A36B-CA60EC35AE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421" y="2319770"/>
            <a:ext cx="3067050" cy="188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658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810ABAC-B68A-49D6-9CB0-BD0DEFE605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Paso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0A7A8-0282-4212-8D30-1AA8C4FAAAD2}"/>
              </a:ext>
            </a:extLst>
          </p:cNvPr>
          <p:cNvSpPr txBox="1"/>
          <p:nvPr/>
        </p:nvSpPr>
        <p:spPr>
          <a:xfrm>
            <a:off x="766875" y="24133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2. Inicializar coordenadas de los centroides.</a:t>
            </a:r>
          </a:p>
          <a:p>
            <a:pPr algn="l">
              <a:buFont typeface="+mj-lt"/>
              <a:buAutoNum type="arabicPeriod"/>
            </a:pPr>
            <a:endParaRPr lang="es-MX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Hay varias maneras de crear los centroides.</a:t>
            </a:r>
          </a:p>
          <a:p>
            <a:pPr lvl="1">
              <a:buFont typeface="+mj-lt"/>
              <a:buAutoNum type="arabicPeriod"/>
            </a:pPr>
            <a:endParaRPr lang="es-MX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lvl="1">
              <a:buFont typeface="+mj-lt"/>
              <a:buAutoNum type="arabicPeriod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La forma más sencilla es seleccionar  k  puntos aleatorios de los datos.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481C5D-3F88-41E0-8C00-5B512D3DF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747" y="2500312"/>
            <a:ext cx="3067050" cy="185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11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57A13-AE4F-4A2D-AAFE-D59DBC1C5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Paso 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A73986-3D7F-4633-870E-3CA8728B162B}"/>
              </a:ext>
            </a:extLst>
          </p:cNvPr>
          <p:cNvSpPr txBox="1"/>
          <p:nvPr/>
        </p:nvSpPr>
        <p:spPr>
          <a:xfrm>
            <a:off x="721310" y="2303728"/>
            <a:ext cx="5617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3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Asignar a cada punto un clúster.</a:t>
            </a:r>
          </a:p>
          <a:p>
            <a:pPr marL="742950" lvl="1" indent="-285750" algn="l">
              <a:buFont typeface="+mj-lt"/>
              <a:buAutoNum type="arabicPeriod" startAt="3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Los grupos se asignan dependiendo del centroide más cercano.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6841051-2087-47B9-835B-F667A35FD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6726" y="2642124"/>
            <a:ext cx="3162300" cy="173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06521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57A13-AE4F-4A2D-AAFE-D59DBC1C5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Paso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A9FC74-D8CA-431A-915D-AA95EA820F2E}"/>
              </a:ext>
            </a:extLst>
          </p:cNvPr>
          <p:cNvSpPr txBox="1"/>
          <p:nvPr/>
        </p:nvSpPr>
        <p:spPr>
          <a:xfrm>
            <a:off x="721310" y="2303728"/>
            <a:ext cx="561734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4. Recalcular los centroides   </a:t>
            </a:r>
          </a:p>
          <a:p>
            <a:pPr algn="l"/>
            <a:r>
              <a:rPr lang="es-MX" dirty="0">
                <a:solidFill>
                  <a:srgbClr val="212121"/>
                </a:solidFill>
                <a:latin typeface="Roboto" panose="02000000000000000000" pitchFamily="2" charset="0"/>
              </a:rPr>
              <a:t>	</a:t>
            </a: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* Se promedian las coordenadas de los datos de cada grupo para obtener nuevos centroides.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38BDB3-22BF-4D4A-9257-BF3720F62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3299" y="2462212"/>
            <a:ext cx="3000375" cy="193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996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457A13-AE4F-4A2D-AAFE-D59DBC1C5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K-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Means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Paso 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DEAC3B-9F3A-4299-AC9B-B57754D66B39}"/>
              </a:ext>
            </a:extLst>
          </p:cNvPr>
          <p:cNvSpPr txBox="1"/>
          <p:nvPr/>
        </p:nvSpPr>
        <p:spPr>
          <a:xfrm>
            <a:off x="872231" y="2397841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+mj-lt"/>
              <a:buAutoNum type="arabicPeriod" startAt="5"/>
            </a:pPr>
            <a:r>
              <a:rPr lang="es-MX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Repetir los pasos 3 y 4 hasta que los grupos dejen de cambiar.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33C43D-8836-4620-9955-BA9666AD3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9475" y="2397841"/>
            <a:ext cx="32480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474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CBABC3-E8C3-4978-9B4E-786FE4F501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F294EB-B5B0-47BD-BEAE-5D65751EB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6757" y="1397264"/>
            <a:ext cx="7023558" cy="491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9311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B475D6C-3B08-423E-BEC9-739FE8ED3923}"/>
              </a:ext>
            </a:extLst>
          </p:cNvPr>
          <p:cNvSpPr/>
          <p:nvPr/>
        </p:nvSpPr>
        <p:spPr>
          <a:xfrm>
            <a:off x="4576141" y="2922978"/>
            <a:ext cx="256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9254156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0827" y="494751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/>
              <a:t>Anexo</a:t>
            </a:r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EBAF9B-EFDF-4BCF-AA52-3A587BF84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 en Microsoft Store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5408-FDF3-4868-B966-B7420C437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471057" y="1349591"/>
            <a:ext cx="7627938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0574" y="365125"/>
            <a:ext cx="9405026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gcc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for installing, upgrading, and cleaning packages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5398</TotalTime>
  <Words>7066</Words>
  <Application>Microsoft Office PowerPoint</Application>
  <PresentationFormat>Widescreen</PresentationFormat>
  <Paragraphs>1001</Paragraphs>
  <Slides>145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145</vt:i4>
      </vt:variant>
    </vt:vector>
  </HeadingPairs>
  <TitlesOfParts>
    <vt:vector size="161" baseType="lpstr">
      <vt:lpstr>Arial</vt:lpstr>
      <vt:lpstr>Arial</vt:lpstr>
      <vt:lpstr>Arial Unicode MS</vt:lpstr>
      <vt:lpstr>Calibri</vt:lpstr>
      <vt:lpstr>Calibri Light</vt:lpstr>
      <vt:lpstr>Cambria Math</vt:lpstr>
      <vt:lpstr>MathJax_Main</vt:lpstr>
      <vt:lpstr>MathJax_Math-bold-italic</vt:lpstr>
      <vt:lpstr>MathJax_Math-italic</vt:lpstr>
      <vt:lpstr>Roboto</vt:lpstr>
      <vt:lpstr>Times New Roman</vt:lpstr>
      <vt:lpstr>Wingdings</vt:lpstr>
      <vt:lpstr>Cover and End Slide Master</vt:lpstr>
      <vt:lpstr>Contents Slide Master</vt:lpstr>
      <vt:lpstr>Section Break Slide Master</vt:lpstr>
      <vt:lpstr>Office Theme</vt:lpstr>
      <vt:lpstr>PowerPoint Presentation</vt:lpstr>
      <vt:lpstr>PowerPoint Presentation</vt:lpstr>
      <vt:lpstr>PowerPoint Presentation</vt:lpstr>
      <vt:lpstr>PowerPoint Presentation</vt:lpstr>
      <vt:lpstr>Máquina Virtual </vt:lpstr>
      <vt:lpstr>PowerPoint Presentation</vt:lpstr>
      <vt:lpstr>PowerPoint Presentation</vt:lpstr>
      <vt:lpstr>PowerPoint Presentation</vt:lpstr>
      <vt:lpstr>Ubuntu</vt:lpstr>
      <vt:lpstr>Ubuntu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</vt:lpstr>
      <vt:lpstr>Comandos</vt:lpstr>
      <vt:lpstr>PowerPoint Presentation</vt:lpstr>
      <vt:lpstr>PowerPoint Presentation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confilcto?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PowerPoint Presentation</vt:lpstr>
      <vt:lpstr>PowerPoint Presentation</vt:lpstr>
      <vt:lpstr>Regresión Lineal</vt:lpstr>
      <vt:lpstr>R^2∷"coeficiente de determinación"</vt:lpstr>
      <vt:lpstr>Calculo</vt:lpstr>
      <vt:lpstr>R^2   Ajustado</vt:lpstr>
      <vt:lpstr>Regresión Polinomial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  <vt:lpstr>Herramientas computacionales: el arte de la analítica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Luz Eunice Angeles Ochoa</cp:lastModifiedBy>
  <cp:revision>106</cp:revision>
  <dcterms:created xsi:type="dcterms:W3CDTF">2018-04-24T17:14:44Z</dcterms:created>
  <dcterms:modified xsi:type="dcterms:W3CDTF">2022-09-14T12:17:48Z</dcterms:modified>
</cp:coreProperties>
</file>